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6" r:id="rId6"/>
    <p:sldId id="269" r:id="rId7"/>
    <p:sldId id="26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73FF-975F-4003-8D29-802B585CA45C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A3C8-928C-4FCD-BC41-4A53F56E1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948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73FF-975F-4003-8D29-802B585CA45C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A3C8-928C-4FCD-BC41-4A53F56E1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076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73FF-975F-4003-8D29-802B585CA45C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A3C8-928C-4FCD-BC41-4A53F56E1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451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73FF-975F-4003-8D29-802B585CA45C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A3C8-928C-4FCD-BC41-4A53F56E1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631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73FF-975F-4003-8D29-802B585CA45C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A3C8-928C-4FCD-BC41-4A53F56E1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831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73FF-975F-4003-8D29-802B585CA45C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A3C8-928C-4FCD-BC41-4A53F56E1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71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73FF-975F-4003-8D29-802B585CA45C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A3C8-928C-4FCD-BC41-4A53F56E1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418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73FF-975F-4003-8D29-802B585CA45C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A3C8-928C-4FCD-BC41-4A53F56E1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766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73FF-975F-4003-8D29-802B585CA45C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A3C8-928C-4FCD-BC41-4A53F56E1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795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73FF-975F-4003-8D29-802B585CA45C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A3C8-928C-4FCD-BC41-4A53F56E1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126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73FF-975F-4003-8D29-802B585CA45C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A3C8-928C-4FCD-BC41-4A53F56E1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985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F73FF-975F-4003-8D29-802B585CA45C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6A3C8-928C-4FCD-BC41-4A53F56E1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52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searchgate.net/publication/342666597_QSAR_MODELING_FOR_PREDICTION_OF_BINDING_TO_DNA_OR_PROTEINS_OF_DERMAL_METABOLITES_OF_NEWLY_SYNTHESIZED_HYDRAZONES?_sg=IYR_CX_9vqv-ClwwfTCXE1xgq4y0d7xZYh9fbc6BMAi4hbS_xrg7DLSIDxGF-RefkU7HeSA7zfdqtL1KeTczeGedsmHar3cptSLRP-E5.gqQyYWWS-s4L19SFXRpgI4JSHB9YKmatXfJmWpc6IBRyTSkJ73QC2r2S6DV_4W2BnONaFjA2bgPeYKJQlwl1_A" TargetMode="External"/><Relationship Id="rId2" Type="http://schemas.openxmlformats.org/officeDocument/2006/relationships/hyperlink" Target="https://www.researchgate.net/publication/344876260_Prediction_of_Environmental_Fate_Physicochemical_and_Toxicological_Properties_of_Adapalene?_sg=NSBgcWk7gOAKxBg52u0bzFhc1ojYbogUc7mgunSN8DhpimjixqUc6soqU9jInd34EDbcxqs5RQGC0Ftv96gEGbImjySd8OklPufv4LVe.BX1oiIW9k5yxsd_xBpUyzFcTC39QDiZYCRzSybvU1ruH7DmCX899pzkDb0Yceedz7gnTUQceNDdPryIl2vZu6w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researchgate.net/publication/340629386_Probable_skin_metabolic_activity_of_third-generation_retinoids_and_newly_synthesized_derivatives_of_bexarotene?_sg=GRhRh0RBGFH8cwo0LN92LYgqcOp16o1FP-p-IlD2lyZXf-qN8UhpXnhq8E4eDmGAO3ZrZI8yaCMQq69h1hEFDQfXe6cGgFYANjF4fb6x.L2JSqs2lKC2ocSGcncpYQPPwki74ElKDXEtJv6HV-dBGzNQy7Iun_TP0Xb1X9GhcOYNFfaVjbDgJ75d9qyVBF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opscience.iop.org/journal/1757-899X" TargetMode="External"/><Relationship Id="rId2" Type="http://schemas.openxmlformats.org/officeDocument/2006/relationships/hyperlink" Target="https://www.researchgate.net/publication/340502310_HPLC_method_for_analyzing_new_compounds_-_analogs_of_an_antineoplastic_drug?_sg=DC6hXzJ9838Se5LCy6cRbOAhAc4kzgoMVR9B2vdDA-xvU_85JOI8C6zoEzralF5tHEwW6eAUwfbmlFMMJb-sI3GRJSyfib1zMv4cpnDq.ZCdm4eBLVlzA3OTKdZ-IwGsIYFtdleWhVqAjzp5aYHdQOCwOqfiK7eaM_qH4oR4kRr3CILC7TjJFEQ1imyEcZg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researchgate.net/publication/344876260_Prediction_of_Environmental_Fate_Physicochemical_and_Toxicological_Properties_of_Adapalene?_sg=NSBgcWk7gOAKxBg52u0bzFhc1ojYbogUc7mgunSN8DhpimjixqUc6soqU9jInd34EDbcxqs5RQGC0Ftv96gEGbImjySd8OklPufv4LVe.BX1oiIW9k5yxsd_xBpUyzFcTC39QDiZYCRzSybvU1ruH7DmCX899pzkDb0Yceedz7gnTUQceNDdPryIl2vZu6w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 </a:t>
            </a:r>
            <a:r>
              <a:rPr lang="bg-BG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ПРОЕКТ НИХ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434</a:t>
            </a:r>
            <a:r>
              <a:rPr lang="bg-BG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/201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на проекта: </a:t>
            </a:r>
            <a:r>
              <a:rPr lang="bg-BG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bg-BG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2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Предсказване токсичността на новосинтезирани хидразидни и хидразонни производни с потенциален антинеопластичен ефект</a:t>
            </a:r>
            <a:r>
              <a:rPr lang="bg-BG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Ръководител на работния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доц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д-р Я.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Колева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Декември 2020 г.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67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772400" cy="685800"/>
          </a:xfrm>
        </p:spPr>
        <p:txBody>
          <a:bodyPr>
            <a:normAutofit/>
          </a:bodyPr>
          <a:lstStyle/>
          <a:p>
            <a:r>
              <a:rPr lang="bg-BG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РАБОТЕН КОЛЕКТИВ НА ПРОЕКТА</a:t>
            </a:r>
            <a:endParaRPr lang="en-US" sz="1800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914400"/>
            <a:ext cx="8610600" cy="5638800"/>
          </a:xfrm>
        </p:spPr>
        <p:txBody>
          <a:bodyPr>
            <a:normAutofit/>
          </a:bodyPr>
          <a:lstStyle/>
          <a:p>
            <a:pPr algn="just"/>
            <a:endParaRPr lang="bg-BG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доц. д-р Яна Колева Колева - У-т „Проф. д-р А. Златаров“ – Бургас</a:t>
            </a: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доц. д-р Светлана Фоткова Георгиева - МУ-Варна</a:t>
            </a: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гл. ас. д-р Стефан Хърков - У-т „Проф. д-р А. Златаров“ – Бургас</a:t>
            </a: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гл. ас. д-р Надя Василева Агова (докторант) - МУ-Варна (</a:t>
            </a:r>
            <a:r>
              <a:rPr lang="bg-BG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Докторантката е защитила дисертацията си по темата на проекта!</a:t>
            </a:r>
            <a:r>
              <a:rPr lang="bg-BG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ас. Силвия Йорданова Атанасова-Стамова (докторант) - МУ-Варна</a:t>
            </a: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Ивелин Росенов Илиев (докторант) - МУ-Варна</a:t>
            </a: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Доника Георгиева Биволарска (студент) - У-т „Проф. д-р А. Златаров“ – Бургас</a:t>
            </a: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Рени Георгиева Сярова (студент) - У-т „Проф. д-р А. Златаров“ – Бургас</a:t>
            </a: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Боряна Пламенова Михайлова (студент) - </a:t>
            </a:r>
            <a:r>
              <a:rPr lang="bg-BG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МУ-Варна (</a:t>
            </a:r>
            <a:r>
              <a:rPr lang="bg-BG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Защитила дипломната си работа по проекта!</a:t>
            </a:r>
            <a:r>
              <a:rPr lang="bg-BG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67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772400" cy="685800"/>
          </a:xfrm>
        </p:spPr>
        <p:txBody>
          <a:bodyPr>
            <a:normAutofit/>
          </a:bodyPr>
          <a:lstStyle/>
          <a:p>
            <a:r>
              <a:rPr lang="bg-BG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И ЗАДАЧИ НА ПРОЕКТА</a:t>
            </a:r>
            <a:endParaRPr lang="en-US" sz="1800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914400"/>
            <a:ext cx="8610600" cy="5638800"/>
          </a:xfrm>
        </p:spPr>
        <p:txBody>
          <a:bodyPr>
            <a:normAutofit/>
          </a:bodyPr>
          <a:lstStyle/>
          <a:p>
            <a:pPr algn="just"/>
            <a:endParaRPr lang="bg-BG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Целта на настоящият проект е</a:t>
            </a:r>
            <a:r>
              <a:rPr lang="bg-BG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 се изучат хидразидни и хидразонни производни на бексаротен с потенциален антинеопластичен ефект и предсказване на токсичността им посредством прилагането на специализиран софтуер.</a:t>
            </a: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 задачи на проекта:</a:t>
            </a: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bg-BG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Проучване </a:t>
            </a:r>
            <a:r>
              <a:rPr lang="bg-BG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научната световна литература и патентни източници с цел съставяне на информационна база данни относно изследването на хидразидни и хидразонни производни на бексаротен с потенциален антинеопластичен ефект.</a:t>
            </a: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bg-BG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Осъществяването </a:t>
            </a:r>
            <a:r>
              <a:rPr lang="bg-BG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синтезата на хидразидни и хидразонни производни на бексаротен с потенциален антинеопластичен ефект.</a:t>
            </a: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bg-BG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Прилагане </a:t>
            </a:r>
            <a:r>
              <a:rPr lang="bg-BG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специализиран софтуер за предсказване токсичността на новосинтезираните съединения. Напр. описване структурата на съединенията, групирането им въз основа на механизма на действие и/или на структурното сходство, метаболитната им активация и групиране въз основа на общите метаболити и механизъм на действие; прилагане на различни (Q)SAR модели.</a:t>
            </a: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bg-BG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Формулиране </a:t>
            </a:r>
            <a:r>
              <a:rPr lang="bg-BG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изводи от получените резултати и дефиниране на най-малко токсичното производно.</a:t>
            </a: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bg-BG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Краен </a:t>
            </a:r>
            <a:r>
              <a:rPr lang="bg-BG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 на проекта и публикуване на получените резултати.</a:t>
            </a: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08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772400" cy="685800"/>
          </a:xfrm>
        </p:spPr>
        <p:txBody>
          <a:bodyPr>
            <a:normAutofit/>
          </a:bodyPr>
          <a:lstStyle/>
          <a:p>
            <a:r>
              <a:rPr lang="bg-BG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ПОСТИГНАТИ НАУЧНИ РЕЗУЛТАТИ КЪМ ПРОЕКТА</a:t>
            </a:r>
            <a:endParaRPr lang="en-US" sz="1800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914400"/>
            <a:ext cx="8610600" cy="5638800"/>
          </a:xfrm>
        </p:spPr>
        <p:txBody>
          <a:bodyPr>
            <a:normAutofit/>
          </a:bodyPr>
          <a:lstStyle/>
          <a:p>
            <a:pPr algn="just"/>
            <a:r>
              <a:rPr lang="bg-BG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 Към първата година:</a:t>
            </a:r>
            <a:endParaRPr lang="en-US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bg-BG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Направена </a:t>
            </a:r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беше литературна справка относно различните поколения ретиноиди и най-вече на трето поколение.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bg-BG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Осъществена </a:t>
            </a:r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беше синтезата на пет хидразидни и хидразонни производни съединения на бексаротена с потенциален антинеопластичен ефект.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bg-BG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Специализиран </a:t>
            </a:r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софтуер беше приложен върху новосинтезираните производни с потенциален антинеопластичен ефект за предсказване на някои токсичности (резултатите са представени на научни форуми).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bg-BG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Някои </a:t>
            </a:r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изводи, които могат да бъдат направени за новосинтезираните производни на бексаротена при предсказването им за различни токсичности: а) Като цяло не показват метаболитна активация в кожата; б) Две от петте производни бяха наблюдавани да бъдат карциногенни (при мишки); в) Производните на бексаротена не бяха наблюдавани да бъдат мутагенни (за </a:t>
            </a:r>
            <a:r>
              <a:rPr lang="en-US" sz="1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Salmonella typhimurium</a:t>
            </a:r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г) Производните бяха изучени за молекулните им свойства и тяхната биоактивност; д) При микробиалния метаболизъм са наблюдавани метаболити при производните на бексаротена. Те имат ДНК свързване и някои от метаболитите на производните на бексаротена имат способността да се свързват с протеин.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Б. Към втората година:</a:t>
            </a:r>
            <a:endParaRPr lang="en-US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Осъществена беше синтезата на едно ново съединение от групата на хидразидни и хидразонни производни съединения на бексаротена с потенциален антинеопластичен ефект - получен е хидразон на бексаротен и 4-изопроприлбензалдехид, т.е. 4-изопропил-фенил-метилиден-4-[1-(3,5,5,8,8-пентаметил-6,7-дихидронафтален-2-ил) етенил]бензохидразид.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Специализиран софтуер беше приложен върху новосинтезираното производно с потенциален антинеопластичен ефект за предсказване на някои </a:t>
            </a:r>
            <a:r>
              <a:rPr lang="bg-BG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токсичности.</a:t>
            </a:r>
          </a:p>
          <a:p>
            <a:pPr algn="just"/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bg-BG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Определена </a:t>
            </a:r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беше потенциалната метаболитна активност на новосинтезирания хидразон на бексаротен посредством различни метаболитни модели – чернодробна метаболитна активация (</a:t>
            </a:r>
            <a:r>
              <a:rPr lang="bg-BG" sz="1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vivo</a:t>
            </a:r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bg-BG" sz="1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vitro</a:t>
            </a:r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микробиални трансформации и кожна метаболитна активация (ДНК и протеиново свързване). </a:t>
            </a:r>
            <a:endParaRPr lang="en-US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Въз основа на направените предсказания за потенциалната метаболитна активност на новополучения хидразон е установено, че има потенциал за чернодробен, микробиален и дермален метаболизъм. Прогнозираните метаболити показват потенциал за свързване с ДНК и протеини, което е възможно да бъде причина за генериране на токсични ефекти. 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891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772400" cy="685800"/>
          </a:xfrm>
        </p:spPr>
        <p:txBody>
          <a:bodyPr>
            <a:normAutofit/>
          </a:bodyPr>
          <a:lstStyle/>
          <a:p>
            <a:r>
              <a:rPr lang="bg-BG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ПУБЛИКАЦИОННА ДЕЙНОСТ КЪМ ПРОЕКТА</a:t>
            </a:r>
            <a:endParaRPr lang="en-US" sz="1800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914400"/>
            <a:ext cx="8610600" cy="5638800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bg-BG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Списък на научните публикации, които са реферирани и индексирани в световни литературни източници</a:t>
            </a:r>
            <a:r>
              <a:rPr lang="en-US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bg-BG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bg-BG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 Към </a:t>
            </a:r>
            <a:r>
              <a:rPr lang="bg-BG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първата година</a:t>
            </a:r>
            <a:r>
              <a:rPr lang="bg-BG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6 статии</a:t>
            </a:r>
            <a:endParaRPr lang="en-US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bg-BG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Nadya </a:t>
            </a:r>
            <a:r>
              <a:rPr lang="bg-BG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Agova, Svetlana Georgieva, Silvia Stamova, Yana Koleva, History and Development of Retinoid Therapy in Oncology, Management and Education, vol 15 (1) 2019.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bg-BG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 </a:t>
            </a:r>
            <a:r>
              <a:rPr lang="bg-BG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Koleva, Nadya Agova, Svetlana Georgieva, Prediction of hepatic metabolic activity of tazarotene, Management and Education, vol 15 (1) 2019.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bg-BG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 </a:t>
            </a:r>
            <a:r>
              <a:rPr lang="bg-BG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Koleva, Metabolic activity of a third generation retinoidal agent in the liver,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Scientific and Practical Conference “Ukraine, Bulgaria, EU: Economic and Social Development Trends”, 2019.</a:t>
            </a:r>
          </a:p>
          <a:p>
            <a:pPr lvl="0" algn="just"/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bg-BG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 </a:t>
            </a:r>
            <a:r>
              <a:rPr lang="bg-BG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Koleva, Svetlana Georgieva, Nadya Agova, Ivelin Iliev, Molecular Properties and Bioactivity Score of Newly Synthesized Derivatives of Bexarotene,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58th Annual Science Conference of Ruse University</a:t>
            </a:r>
            <a:r>
              <a:rPr lang="bg-BG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58 (10.2) 2019, 26-31.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bg-BG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 </a:t>
            </a:r>
            <a:r>
              <a:rPr lang="bg-BG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Koleva, Asen Kolev, MOLECULAR PROPERTIES AND BIOACTIVITY SCORE OF cyclododec-2-en-1-yl ethers,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Annual of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Zlatarov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University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Burgas</a:t>
            </a:r>
            <a:r>
              <a:rPr lang="bg-BG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XLVIII(1), 2019, </a:t>
            </a:r>
            <a:r>
              <a:rPr lang="bg-BG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45-48.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bg-BG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 </a:t>
            </a:r>
            <a:r>
              <a:rPr lang="bg-BG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Koleva, INVESTIGATION OF THE BIOACTIVITY SCORE OF THIRD GENERATION RETINOIDS,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Annual of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Assen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Zlatarov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University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Burgas</a:t>
            </a:r>
            <a:r>
              <a:rPr lang="bg-BG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XLVIII(1), 2019, </a:t>
            </a:r>
            <a:r>
              <a:rPr lang="bg-BG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40-44.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bg-BG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Б. Към втората година</a:t>
            </a:r>
            <a:r>
              <a:rPr lang="bg-BG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15 статии</a:t>
            </a:r>
            <a:r>
              <a:rPr lang="en-US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bg-BG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дадени са някои от литературите</a:t>
            </a:r>
            <a:r>
              <a:rPr lang="en-US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bg-BG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bg-BG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bg-BG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 Koleva, prediction of toxicological and physicochemical properties of mofarotene, Management and Education, vol 16 (5) 2020, 140-144.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bg-BG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bg-BG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 Koleva, Ivelin Iliev, Svetlana Georgieva, Searching and estimating similar compounds of mofarotene, Management and Education, vol 16 (5) 2020, 133-139.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bg-BG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bg-BG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 Koleva, Prediction of environmental fate of bexarotene, International Scientific and Practical Conference “Ukraine, Bulgaria, EU: Economic and Social Development Trends”, 2020.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bg-BG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 Koleva, </a:t>
            </a:r>
            <a:r>
              <a:rPr lang="bg-BG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Prediction of Environmental Fate, Physicochemical and Toxicological Properties of Adapalene</a:t>
            </a:r>
            <a:r>
              <a:rPr lang="bg-BG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Oxidation Communications, 43(3) 416.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bg-BG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Nadya Agova, Svetlana Georgieva, Sylvia Stamova, Yana Koleva, </a:t>
            </a:r>
            <a:r>
              <a:rPr lang="bg-BG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QSAR MODELING FOR PREDICTION OF BINDING TO DNA OR PROTEINS OF DERMAL METABOLITES OF NEWLY SYNTHESIZED HYDRAZONES</a:t>
            </a:r>
            <a:r>
              <a:rPr lang="bg-BG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Scripta Scientifica Pharmaceutica, 7(1) 2020, 7-11.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bg-BG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 Koleva, Svetlana Georgieva, Nadya Agova, </a:t>
            </a:r>
            <a:r>
              <a:rPr lang="bg-BG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Probable skin metabolic activity of third-generation retinoids and newly synthesized derivatives of bexarotene</a:t>
            </a:r>
            <a:r>
              <a:rPr lang="bg-BG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Bulgarian Chemical Communications, 52(A) 2020, 80-86</a:t>
            </a:r>
            <a:r>
              <a:rPr lang="bg-BG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bg-BG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Списък на участията в научни форуми:</a:t>
            </a:r>
          </a:p>
          <a:p>
            <a:pPr lvl="0" algn="just"/>
            <a:r>
              <a:rPr lang="bg-BG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 Към първата година: 10 </a:t>
            </a:r>
            <a:r>
              <a:rPr lang="bg-BG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статии</a:t>
            </a:r>
          </a:p>
          <a:p>
            <a:pPr lvl="0" algn="just"/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bg-BG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Nadya Agova, Svetlana Georgieva, Silvia Stamova, Yana Koleva, History and Development of Retinoid Therapy in Oncology, International conference Education, Science, Economics and Technologies, 20</a:t>
            </a:r>
            <a:r>
              <a:rPr lang="bg-BG" sz="14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bg-BG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-21th June 2019, Burgas.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bg-BG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 Koleva, Nadya Agova, Svetlana Georgieva, Prediction of hepatic metabolic activity of tazarotene, Prediction of hepatic metabolic activity of tazarotene, International conference Education, Science, Economics and Technologies, 20</a:t>
            </a:r>
            <a:r>
              <a:rPr lang="bg-BG" sz="14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bg-BG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-21th June 2019, Burgas.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bg-BG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 Koleva, Svetlana Georgieva, Nadya Agova, Probable skin metabolic activity of third generation retinoids and  new synthesized derivatives of bexarotene, Eight International Conference “Modern Trends in Science” – 26-30.06.2019, Blagoevgrad, Bulgaria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bg-BG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Nadya Agova, Svetlana Georgieva, Stanila Stoeva, Silvia Stamova, HPLC method from analyse of new compound – analogue of antineoplastic drug, Eight International Conference “Modern Trends in Science” – 26-30.06.2019, Blagoevgrad, Bulgaria.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bg-BG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 Koleva, Metabolic activity of a third generation retinoidal agent in the liver, Международна научно-практическа конференция „Украйна, България, ЕС: икономически, технически и социални тенденции в развитието“, 01 юли 2019, Бургас, България.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bg-BG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 Koleva, Svetlana Georgieva, Estimating mutagenic activity of derivatives of third generation retinoids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Юбилейна научна конференция – 45 години МУ Плевен, 31.10 – 2.11.2019 г., Плевен.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bg-BG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 Koleva, Svetlana Georgieva, Carcinogenic prediction of bexarotene and its new synthesized derivatives as potential drugs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Юбилейна научна конференция – 45 години МУ Плевен, 31.10 – 2.11.2019 г., Плевен.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bg-BG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 Koleva, Svetlana Georgieva, Nadya Agova, Ivelin Iliev, Molecular Properties and Bioactivity Score of Newly Synthesized Derivatives of Bexarotene, 58th Annual Science Conference of Ruse University,NEW INDUSTRIES, DIGITAL ECONOMY, SOCIETY - PROJECTIONS OF THE FUTURE II, Razgrad, 2019.   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bg-BG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 Koleva, Svetlana Georgieva, PREDICTING BEXAROTENE MICROBIAL METABOLISM, Sixth Pharmaceutical Business Forum and Scientific and Practical Conference, Varna, October 25-27, 2019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</a:t>
            </a:r>
            <a:r>
              <a:rPr lang="bg-BG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 Koleva, Svetlana Georgieva, ESTIMATING MICROBIAL METABOLISM OF NEWLY SYNTHESIZED DERIVATIVES OF BEXAROTENE, Sixth Pharmaceuti cal Business Forum and Scientific and Practical Conference, Varna, October 25-27, 2019</a:t>
            </a:r>
            <a:r>
              <a:rPr lang="bg-BG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endParaRPr lang="bg-BG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Б. Към втората година: 10 </a:t>
            </a:r>
            <a:r>
              <a:rPr lang="bg-BG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статии</a:t>
            </a:r>
          </a:p>
          <a:p>
            <a:pPr lvl="0" algn="just"/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bg-BG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 Koleva, prediction of toxicological and physicochemical properties of mofarotene, International conference Education, Science, Economics and Technologies, 25th-26th June 2020, Burgas, Bulgaria.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bg-BG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 Koleva, Ivelin Iliev, Svetlana Georgieva, Searching and estimating similar compounds of mofarotene, International conference Education, Science, Economics and Technologies, 25th-26th June 2020, Burgas, Bulgaria.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bg-BG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 Koleva, Prediction of environmental fate of bexarotene, Международна научно-практическа конференция „Украйна, България, ЕС: икономически, технически и социални тенденции в развитието“, 29 юни 2020 г., Бургас, България.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bg-BG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Ivelin Iliev, Yana Koleva, Svetlana Georgieva, Prediction of skin metabolism of similar compounds of mofarotene, Юбилейна научна конференция с международно участие 25 години Тракийски Университет, 15 май 2020 г., Стара Загора, България.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bg-BG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 Koleva, Svetlana Georgieva, Nadya Agova, Application of liver metabolic activation to similar mofarotene compounds, Юбилейна научна конференция с международно участие 25 години Тракийски Университет, 15 май 2020 г., Стара Загора, България.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bg-BG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 Koleva, Nadya Agova, Svetlana Georgieva, Probable hepatic and skin metabolic activation, predicting molecular properties and bioactivity score of a newly synthesized bexarotene derivative as a potential drug, International Symposium on BioInformatics and BioMedicine, 8-10 October 2020, Burgas, Bulgaria.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bg-BG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 Koleva, Evaluation of the specific toxicities of bexarotene, Национална конференция с международно участие „Природни науки“2020, 2-4 октомври 2020 г., гр. Шумен, България.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bg-BG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 Koleva, Ivaylo Barzilov, Application of In Silico methods for evaluation of saponins, Национална конференция с международно участие „Природни науки“2020, 2-4 октомври 2020 г., гр. Шумен, България.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bg-BG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 Koleva, Ivaylo Barzilov, Prediction of hepatic metabolic activation of an artificial sweetener (aspartame) used as an additive in the food industry, International conference on technics, technologies and education, 4-6 November 2020, Yambol, Bulgaria.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bg-BG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 Koleva, Predicting molecular properties and bioactivity score of similar compounds of tazarotene, 59-та Годишна научна конференция на Русенски Университет, Филиал Разград, Нови индустрии, дигитална икономика, общество – проекции на бъдещето III, 06.11-07.11.2020 г., гр. Разград, България.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bg-BG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en-US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28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772400" cy="685800"/>
          </a:xfrm>
        </p:spPr>
        <p:txBody>
          <a:bodyPr>
            <a:normAutofit/>
          </a:bodyPr>
          <a:lstStyle/>
          <a:p>
            <a:r>
              <a:rPr lang="bg-BG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ПУБЛИКАЦИОННА ДЕЙНОСТ КЪМ ПРОЕКТА</a:t>
            </a:r>
            <a:endParaRPr lang="en-US" sz="1800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914400"/>
            <a:ext cx="8610600" cy="56388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bg-BG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Списък </a:t>
            </a:r>
            <a:r>
              <a:rPr lang="bg-BG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научните публикации, публикувани в издания с импакт фактор (</a:t>
            </a:r>
            <a:r>
              <a:rPr lang="en-US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 of Science</a:t>
            </a:r>
            <a:r>
              <a:rPr lang="bg-BG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и импакт ранг </a:t>
            </a:r>
            <a:r>
              <a:rPr lang="en-US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(Scopus</a:t>
            </a:r>
            <a:r>
              <a:rPr lang="en-US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r>
              <a:rPr lang="bg-BG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статии</a:t>
            </a:r>
            <a:endParaRPr lang="en-US" sz="11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bg-BG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 </a:t>
            </a:r>
            <a:r>
              <a:rPr lang="bg-BG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Koleva, Svetlana Georgieva, Nadya Agova, Probable skin metabolic activity of third generation retinoids and  new synthesized derivatives of bexarotene, Bulgarian chemical communication, 52(A) 2020, 80-86.</a:t>
            </a:r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bg-BG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Nadya </a:t>
            </a:r>
            <a:r>
              <a:rPr lang="bg-BG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Agova, Svetlana Georgieva, Stanila Stoeva, S Stamova, J Mitkov, </a:t>
            </a:r>
            <a:r>
              <a:rPr lang="bg-BG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HPLC method for analyzing new compounds - analogs of an antineoplastic drug</a:t>
            </a:r>
            <a:r>
              <a:rPr lang="bg-BG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Bulgarian Chemical Communications, 52(A) 2020, 9-16.</a:t>
            </a:r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bg-BG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 </a:t>
            </a:r>
            <a:r>
              <a:rPr lang="bg-BG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Koleva, Nadya Agova, Svetlana Georgieva, Probable hepatic and skin metabolic activation, predicting molecular properties and bioactivity score of a newly synthesized bexarotene derivative as a potential drug, Springer book (in press).</a:t>
            </a:r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bg-BG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 </a:t>
            </a:r>
            <a:r>
              <a:rPr lang="bg-BG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Koleva, Ivaylo Barzilov, Prediction of hepatic metabolic activation of an artificial sweetener (aspartame) used as an additive in the food industry, </a:t>
            </a:r>
            <a:r>
              <a:rPr lang="bg-BG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IOP Conference Series: Materials Science and Engineering</a:t>
            </a:r>
            <a:r>
              <a:rPr lang="bg-BG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(in press).</a:t>
            </a:r>
            <a:endParaRPr lang="en-US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bg-BG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 </a:t>
            </a:r>
            <a:r>
              <a:rPr lang="bg-BG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Koleva, </a:t>
            </a:r>
            <a:r>
              <a:rPr lang="bg-BG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Prediction of Environmental Fate, Physicochemical and Toxicological Properties of Adapalene</a:t>
            </a:r>
            <a:r>
              <a:rPr lang="bg-BG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Oxidation Communications, 43(3) 416.</a:t>
            </a:r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11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Брой </a:t>
            </a:r>
            <a:r>
              <a:rPr lang="bg-BG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статии в сборници от научни конференции, представени в </a:t>
            </a:r>
            <a:r>
              <a:rPr lang="en-US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Conference Proceedings </a:t>
            </a:r>
            <a:r>
              <a:rPr lang="bg-BG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en-US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Thomson Reuters </a:t>
            </a:r>
            <a:r>
              <a:rPr lang="bg-BG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и/или </a:t>
            </a:r>
            <a:r>
              <a:rPr lang="en-US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SCOPUS: </a:t>
            </a:r>
            <a:endParaRPr lang="bg-BG" sz="11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bg-BG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 Към първата година: </a:t>
            </a:r>
            <a:r>
              <a:rPr lang="bg-BG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статии</a:t>
            </a:r>
            <a:endParaRPr lang="en-US" sz="11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bg-BG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Nadya </a:t>
            </a:r>
            <a:r>
              <a:rPr lang="bg-BG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Agova, Svetlana Georgieva, Silvia Stamova, Yana Koleva, History and Development of Retinoid Therapy in Oncology, Management and Education, vol 15 (1) 2019.</a:t>
            </a:r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bg-BG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 </a:t>
            </a:r>
            <a:r>
              <a:rPr lang="bg-BG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Koleva, Nadya Agova, Svetlana Georgieva, Prediction of hepatic metabolic activity of tazarotene, Management and Education, vol 15 (1) 2019.</a:t>
            </a:r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bg-BG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 </a:t>
            </a:r>
            <a:r>
              <a:rPr lang="bg-BG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Koleva, Metabolic activity of a third generation retinoidal agent in the liver, </a:t>
            </a:r>
            <a:r>
              <a:rPr lang="en-US" sz="1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Scientific and Practical Conference “Ukraine, Bulgaria, EU: Economic and Social Development Trends”</a:t>
            </a:r>
            <a:r>
              <a:rPr lang="en-US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2019.</a:t>
            </a:r>
          </a:p>
          <a:p>
            <a:pPr lvl="0" algn="just"/>
            <a:r>
              <a:rPr lang="en-US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bg-BG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 </a:t>
            </a:r>
            <a:r>
              <a:rPr lang="bg-BG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Koleva, Svetlana Georgieva, Nadya Agova, Ivelin Iliev, Molecular Properties and Bioactivity Score of Newly Synthesized Derivatives of Bexarotene, </a:t>
            </a:r>
            <a:r>
              <a:rPr lang="en-US" sz="1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58th Annual Science Conference of Ruse University</a:t>
            </a:r>
            <a:r>
              <a:rPr lang="en-US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(in press)</a:t>
            </a:r>
            <a:r>
              <a:rPr lang="bg-BG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bg-BG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 </a:t>
            </a:r>
            <a:r>
              <a:rPr lang="bg-BG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Koleva, Asen Kolev, MOLECULAR PROPERTIES AND BIOACTIVITY SCORE OF cyclododec-2-en-1-yl ethers, </a:t>
            </a:r>
            <a:r>
              <a:rPr lang="en-US" sz="1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Annual of </a:t>
            </a:r>
            <a:r>
              <a:rPr lang="en-US" sz="1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Assen</a:t>
            </a:r>
            <a:r>
              <a:rPr lang="en-US" sz="1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Zlatarov</a:t>
            </a:r>
            <a:r>
              <a:rPr lang="en-US" sz="1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University </a:t>
            </a:r>
            <a:r>
              <a:rPr lang="en-US" sz="10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Burgas</a:t>
            </a:r>
            <a:r>
              <a:rPr lang="en-US" sz="1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XLVIII, book 1, 40-44, 2019</a:t>
            </a:r>
            <a:r>
              <a:rPr lang="en-US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bg-BG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 Koleva, INVESTIGATION OF THE BIOACTIVITY SCORE OF THIRD GENERATION RETINOIDS, </a:t>
            </a:r>
            <a:r>
              <a:rPr lang="en-US" sz="1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Annual of </a:t>
            </a:r>
            <a:r>
              <a:rPr lang="en-US" sz="1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Assen</a:t>
            </a:r>
            <a:r>
              <a:rPr lang="en-US" sz="1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Zlatarov</a:t>
            </a:r>
            <a:r>
              <a:rPr lang="en-US" sz="1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University </a:t>
            </a:r>
            <a:r>
              <a:rPr lang="en-US" sz="10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Burgas</a:t>
            </a:r>
            <a:r>
              <a:rPr lang="en-US" sz="1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XLVIII, book 1, 45-48, 2019.</a:t>
            </a:r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bg-BG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Б. Към втората година: 10 статии</a:t>
            </a:r>
          </a:p>
          <a:p>
            <a:pPr lvl="0" algn="just"/>
            <a:r>
              <a:rPr lang="en-US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bg-BG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 </a:t>
            </a:r>
            <a:r>
              <a:rPr lang="bg-BG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Koleva, prediction of toxicological and physicochemical properties of mofarotene, Management and Education, vol 16 (5) 2020, 140-144.</a:t>
            </a:r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bg-BG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 </a:t>
            </a:r>
            <a:r>
              <a:rPr lang="bg-BG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Koleva, Ivelin Iliev, Svetlana Georgieva, Searching and estimating similar compounds of mofarotene, Management and Education, vol 16 (5) 2020, 133-139.</a:t>
            </a:r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bg-BG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 </a:t>
            </a:r>
            <a:r>
              <a:rPr lang="bg-BG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Koleva, Prediction of environmental fate of bexarotene, International Scientific and Practical Conference “Ukraine, Bulgaria, EU: Economic and Social Development Trends”, 2020.</a:t>
            </a:r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bg-BG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 </a:t>
            </a:r>
            <a:r>
              <a:rPr lang="bg-BG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Koleva, Nadya Agova, Svetlana Georgieva, Probable hepatic and skin metabolic activation, predicting molecular properties and bioactivity score of a newly synthesized bexarotene derivative as a potential drug, Springer book (in press).</a:t>
            </a:r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bg-BG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 </a:t>
            </a:r>
            <a:r>
              <a:rPr lang="bg-BG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Koleva, Evaluation of the specific toxicities of bexarotene, Природни науки 2020 (in press).</a:t>
            </a:r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bg-BG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 </a:t>
            </a:r>
            <a:r>
              <a:rPr lang="bg-BG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Koleva, Ivaylo Barzilov, Application of In Silico methods for evaluation of saponins, Природни науки 2020 (in press).</a:t>
            </a:r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bg-BG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 </a:t>
            </a:r>
            <a:r>
              <a:rPr lang="bg-BG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Koleva, Ivaylo Barzilov, Prediction of hepatic metabolic activation of an artificial sweetener (aspartame) used as an additive in the food industry, </a:t>
            </a:r>
            <a:r>
              <a:rPr lang="bg-BG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IOP Conference Series: Materials Science and Engineering</a:t>
            </a:r>
            <a:r>
              <a:rPr lang="bg-BG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(in press).</a:t>
            </a:r>
            <a:endParaRPr lang="en-US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bg-BG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 </a:t>
            </a:r>
            <a:r>
              <a:rPr lang="bg-BG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Koleva, Predicting molecular properties and bioactivity score of similar compounds of tazarotene, 59th Annual Science Conference of Ruse University (in press).</a:t>
            </a:r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bg-BG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Nadya </a:t>
            </a:r>
            <a:r>
              <a:rPr lang="bg-BG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Agova, Sylvia Stamova, Svetlana Georgieva, SUICIDAL EVENTS IN ACNE TREATMENT WITH RETINOIDS, Management and Education, vol 16 (6) 2020, 7-10.</a:t>
            </a:r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bg-BG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Sylvia </a:t>
            </a:r>
            <a:r>
              <a:rPr lang="bg-BG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Stamova, Nadya Agova, Svetlana Georgieva, CHALLENGES IN THE TREATMENT OF CANDIDIASIS WITH AZOLE DRUGS, Management and Education, vol 16 (6) 2020, 43-47.</a:t>
            </a:r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en-US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068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772400" cy="685800"/>
          </a:xfrm>
        </p:spPr>
        <p:txBody>
          <a:bodyPr>
            <a:normAutofit/>
          </a:bodyPr>
          <a:lstStyle/>
          <a:p>
            <a:r>
              <a:rPr lang="bg-BG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ОБОБЩЕН ФИНАНСОВ ОТЧЕТ НА ПРОЕКТА</a:t>
            </a:r>
            <a:endParaRPr lang="en-US" sz="1800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914400"/>
            <a:ext cx="8610600" cy="5638800"/>
          </a:xfrm>
        </p:spPr>
        <p:txBody>
          <a:bodyPr>
            <a:normAutofit/>
          </a:bodyPr>
          <a:lstStyle/>
          <a:p>
            <a:pPr algn="just"/>
            <a:r>
              <a:rPr lang="bg-BG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ОБЩА СТОЙНОСТ НА ПРОЕКТА: </a:t>
            </a:r>
            <a:r>
              <a:rPr lang="bg-BG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2800 ЛЕВА </a:t>
            </a:r>
            <a:r>
              <a:rPr lang="bg-BG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bg-BG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-ва година – 1800 лв;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bg-BG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-ра година – 1000 лв.)</a:t>
            </a:r>
          </a:p>
          <a:p>
            <a:pPr marL="457200" indent="-457200" algn="just">
              <a:buAutoNum type="arabicPeriod"/>
            </a:pPr>
            <a:r>
              <a:rPr lang="bg-BG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Дълготрайни материални активи: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bg-BG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bg-BG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Преносим компютър – 1197.60 лв</a:t>
            </a:r>
          </a:p>
          <a:p>
            <a:pPr algn="just"/>
            <a:r>
              <a:rPr lang="bg-BG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Други материали и активи: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bg-BG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Набор по Органична химия – 100.00 лв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bg-BG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Канцеларски материали – 115.00 лв</a:t>
            </a:r>
          </a:p>
          <a:p>
            <a:pPr algn="just"/>
            <a:r>
              <a:rPr lang="bg-BG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Такси правоучастия: 933.58 лв</a:t>
            </a:r>
          </a:p>
          <a:p>
            <a:pPr algn="just"/>
            <a:r>
              <a:rPr lang="bg-BG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Командировки: 33.80 лв</a:t>
            </a:r>
          </a:p>
          <a:p>
            <a:pPr algn="just"/>
            <a:r>
              <a:rPr lang="bg-BG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Рецензенти: 130.00 лв</a:t>
            </a:r>
          </a:p>
          <a:p>
            <a:pPr algn="just"/>
            <a:r>
              <a:rPr lang="bg-BG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Административно/финансово-счетоводно обслужване: 280.00 лв</a:t>
            </a:r>
          </a:p>
          <a:p>
            <a:pPr algn="just"/>
            <a:endParaRPr lang="bg-BG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Общо извършени разходи по проекта: </a:t>
            </a:r>
            <a:r>
              <a:rPr lang="bg-BG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2789.98 лева</a:t>
            </a:r>
          </a:p>
          <a:p>
            <a:pPr algn="just"/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en-US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66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2775</TotalTime>
  <Words>2700</Words>
  <Application>Microsoft Office PowerPoint</Application>
  <PresentationFormat>On-screen Show (4:3)</PresentationFormat>
  <Paragraphs>146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       ОТЧЕТ НА ПРОЕКТ НИХ 434/2019     тема на проекта: “ Предсказване токсичността на новосинтезирани хидразидни и хидразонни производни с потенциален антинеопластичен ефект ”   Ръководител на работния колектив: доц. д-р Я. Колева     Декември 2020 г.  </vt:lpstr>
      <vt:lpstr>РАБОТЕН КОЛЕКТИВ НА ПРОЕКТА</vt:lpstr>
      <vt:lpstr>ЦЕЛИ И ЗАДАЧИ НА ПРОЕКТА</vt:lpstr>
      <vt:lpstr>ПОСТИГНАТИ НАУЧНИ РЕЗУЛТАТИ КЪМ ПРОЕКТА</vt:lpstr>
      <vt:lpstr>ПУБЛИКАЦИОННА ДЕЙНОСТ КЪМ ПРОЕКТА</vt:lpstr>
      <vt:lpstr>ПУБЛИКАЦИОННА ДЕЙНОСТ КЪМ ПРОЕКТА</vt:lpstr>
      <vt:lpstr>ОБОБЩЕН ФИНАНСОВ ОТЧЕТ НА ПРОЕКТА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V.Manova</cp:lastModifiedBy>
  <cp:revision>317</cp:revision>
  <dcterms:created xsi:type="dcterms:W3CDTF">2020-10-27T18:39:18Z</dcterms:created>
  <dcterms:modified xsi:type="dcterms:W3CDTF">2020-12-14T12:12:03Z</dcterms:modified>
</cp:coreProperties>
</file>