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8" r:id="rId3"/>
    <p:sldId id="257" r:id="rId4"/>
    <p:sldId id="288" r:id="rId5"/>
    <p:sldId id="287" r:id="rId6"/>
    <p:sldId id="291" r:id="rId7"/>
    <p:sldId id="280" r:id="rId8"/>
    <p:sldId id="283" r:id="rId9"/>
    <p:sldId id="289" r:id="rId10"/>
    <p:sldId id="28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0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6776D-D335-49DE-B619-827768A14152}" v="1" dt="2023-12-15T16:48:59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yan Tranev" userId="3860ec01dca6ed6c" providerId="LiveId" clId="{1F644DE1-7818-45F1-9214-A194C7F377E5}"/>
    <pc:docChg chg="undo custSel addSld delSld modSld">
      <pc:chgData name="Stoyan Tranev" userId="3860ec01dca6ed6c" providerId="LiveId" clId="{1F644DE1-7818-45F1-9214-A194C7F377E5}" dt="2021-11-27T20:32:48.335" v="485" actId="6549"/>
      <pc:docMkLst>
        <pc:docMk/>
      </pc:docMkLst>
      <pc:sldChg chg="modSp mod">
        <pc:chgData name="Stoyan Tranev" userId="3860ec01dca6ed6c" providerId="LiveId" clId="{1F644DE1-7818-45F1-9214-A194C7F377E5}" dt="2021-11-27T19:59:17.839" v="174" actId="5793"/>
        <pc:sldMkLst>
          <pc:docMk/>
          <pc:sldMk cId="2876612143" sldId="257"/>
        </pc:sldMkLst>
        <pc:spChg chg="mod">
          <ac:chgData name="Stoyan Tranev" userId="3860ec01dca6ed6c" providerId="LiveId" clId="{1F644DE1-7818-45F1-9214-A194C7F377E5}" dt="2021-11-27T19:57:22.767" v="169" actId="20577"/>
          <ac:spMkLst>
            <pc:docMk/>
            <pc:sldMk cId="2876612143" sldId="257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19:59:17.839" v="174" actId="5793"/>
          <ac:spMkLst>
            <pc:docMk/>
            <pc:sldMk cId="2876612143" sldId="257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10:17.706" v="295" actId="20577"/>
        <pc:sldMkLst>
          <pc:docMk/>
          <pc:sldMk cId="3166319233" sldId="258"/>
        </pc:sldMkLst>
        <pc:spChg chg="mod">
          <ac:chgData name="Stoyan Tranev" userId="3860ec01dca6ed6c" providerId="LiveId" clId="{1F644DE1-7818-45F1-9214-A194C7F377E5}" dt="2021-11-27T20:10:17.706" v="295" actId="20577"/>
          <ac:spMkLst>
            <pc:docMk/>
            <pc:sldMk cId="3166319233" sldId="258"/>
            <ac:spMk id="3" creationId="{00000000-0000-0000-0000-000000000000}"/>
          </ac:spMkLst>
        </pc:spChg>
      </pc:sldChg>
      <pc:sldChg chg="modSp del mod">
        <pc:chgData name="Stoyan Tranev" userId="3860ec01dca6ed6c" providerId="LiveId" clId="{1F644DE1-7818-45F1-9214-A194C7F377E5}" dt="2021-11-27T20:02:43.922" v="181" actId="2696"/>
        <pc:sldMkLst>
          <pc:docMk/>
          <pc:sldMk cId="3634577635" sldId="259"/>
        </pc:sldMkLst>
        <pc:spChg chg="mod">
          <ac:chgData name="Stoyan Tranev" userId="3860ec01dca6ed6c" providerId="LiveId" clId="{1F644DE1-7818-45F1-9214-A194C7F377E5}" dt="2021-11-27T19:59:59.408" v="178" actId="6549"/>
          <ac:spMkLst>
            <pc:docMk/>
            <pc:sldMk cId="3634577635" sldId="259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20:02:27.106" v="180" actId="27636"/>
          <ac:spMkLst>
            <pc:docMk/>
            <pc:sldMk cId="3634577635" sldId="259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32:48.335" v="485" actId="6549"/>
        <pc:sldMkLst>
          <pc:docMk/>
          <pc:sldMk cId="614990074" sldId="264"/>
        </pc:sldMkLst>
        <pc:spChg chg="mod">
          <ac:chgData name="Stoyan Tranev" userId="3860ec01dca6ed6c" providerId="LiveId" clId="{1F644DE1-7818-45F1-9214-A194C7F377E5}" dt="2021-11-27T20:32:48.335" v="485" actId="6549"/>
          <ac:spMkLst>
            <pc:docMk/>
            <pc:sldMk cId="614990074" sldId="264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18:51:57.598" v="28" actId="114"/>
        <pc:sldMkLst>
          <pc:docMk/>
          <pc:sldMk cId="711718292" sldId="274"/>
        </pc:sldMkLst>
        <pc:spChg chg="mod">
          <ac:chgData name="Stoyan Tranev" userId="3860ec01dca6ed6c" providerId="LiveId" clId="{1F644DE1-7818-45F1-9214-A194C7F377E5}" dt="2021-11-27T18:51:13.124" v="18" actId="122"/>
          <ac:spMkLst>
            <pc:docMk/>
            <pc:sldMk cId="711718292" sldId="274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18:51:57.598" v="28" actId="114"/>
          <ac:spMkLst>
            <pc:docMk/>
            <pc:sldMk cId="711718292" sldId="274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12:48.502" v="308" actId="20578"/>
        <pc:sldMkLst>
          <pc:docMk/>
          <pc:sldMk cId="1243294427" sldId="280"/>
        </pc:sldMkLst>
        <pc:spChg chg="mod">
          <ac:chgData name="Stoyan Tranev" userId="3860ec01dca6ed6c" providerId="LiveId" clId="{1F644DE1-7818-45F1-9214-A194C7F377E5}" dt="2021-11-27T20:12:10.947" v="302" actId="14100"/>
          <ac:spMkLst>
            <pc:docMk/>
            <pc:sldMk cId="1243294427" sldId="280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20:12:48.502" v="308" actId="20578"/>
          <ac:spMkLst>
            <pc:docMk/>
            <pc:sldMk cId="1243294427" sldId="280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29:44.015" v="480" actId="6549"/>
        <pc:sldMkLst>
          <pc:docMk/>
          <pc:sldMk cId="3046905393" sldId="283"/>
        </pc:sldMkLst>
        <pc:spChg chg="mod">
          <ac:chgData name="Stoyan Tranev" userId="3860ec01dca6ed6c" providerId="LiveId" clId="{1F644DE1-7818-45F1-9214-A194C7F377E5}" dt="2021-11-27T20:29:44.015" v="480" actId="6549"/>
          <ac:spMkLst>
            <pc:docMk/>
            <pc:sldMk cId="3046905393" sldId="283"/>
            <ac:spMk id="3" creationId="{00000000-0000-0000-0000-000000000000}"/>
          </ac:spMkLst>
        </pc:spChg>
      </pc:sldChg>
      <pc:sldChg chg="modSp add mod">
        <pc:chgData name="Stoyan Tranev" userId="3860ec01dca6ed6c" providerId="LiveId" clId="{1F644DE1-7818-45F1-9214-A194C7F377E5}" dt="2021-11-27T20:16:12.832" v="341" actId="14100"/>
        <pc:sldMkLst>
          <pc:docMk/>
          <pc:sldMk cId="899684051" sldId="284"/>
        </pc:sldMkLst>
        <pc:spChg chg="mod">
          <ac:chgData name="Stoyan Tranev" userId="3860ec01dca6ed6c" providerId="LiveId" clId="{1F644DE1-7818-45F1-9214-A194C7F377E5}" dt="2021-11-27T20:16:12.832" v="341" actId="14100"/>
          <ac:spMkLst>
            <pc:docMk/>
            <pc:sldMk cId="899684051" sldId="284"/>
            <ac:spMk id="3" creationId="{00000000-0000-0000-0000-000000000000}"/>
          </ac:spMkLst>
        </pc:spChg>
      </pc:sldChg>
      <pc:sldChg chg="modSp add mod">
        <pc:chgData name="Stoyan Tranev" userId="3860ec01dca6ed6c" providerId="LiveId" clId="{1F644DE1-7818-45F1-9214-A194C7F377E5}" dt="2021-11-27T20:22:02.701" v="435" actId="207"/>
        <pc:sldMkLst>
          <pc:docMk/>
          <pc:sldMk cId="3485410734" sldId="285"/>
        </pc:sldMkLst>
        <pc:spChg chg="mod">
          <ac:chgData name="Stoyan Tranev" userId="3860ec01dca6ed6c" providerId="LiveId" clId="{1F644DE1-7818-45F1-9214-A194C7F377E5}" dt="2021-11-27T20:22:02.701" v="435" actId="207"/>
          <ac:spMkLst>
            <pc:docMk/>
            <pc:sldMk cId="3485410734" sldId="285"/>
            <ac:spMk id="3" creationId="{00000000-0000-0000-0000-000000000000}"/>
          </ac:spMkLst>
        </pc:spChg>
      </pc:sldChg>
    </pc:docChg>
  </pc:docChgLst>
  <pc:docChgLst>
    <pc:chgData name="Stoyan Tranev" userId="3860ec01dca6ed6c" providerId="LiveId" clId="{ECE0C551-3708-459C-AD08-3BE9229ED010}"/>
    <pc:docChg chg="undo custSel modSld">
      <pc:chgData name="Stoyan Tranev" userId="3860ec01dca6ed6c" providerId="LiveId" clId="{ECE0C551-3708-459C-AD08-3BE9229ED010}" dt="2022-12-07T18:57:50.643" v="461" actId="20577"/>
      <pc:docMkLst>
        <pc:docMk/>
      </pc:docMkLst>
      <pc:sldChg chg="addSp modSp mod modAnim">
        <pc:chgData name="Stoyan Tranev" userId="3860ec01dca6ed6c" providerId="LiveId" clId="{ECE0C551-3708-459C-AD08-3BE9229ED010}" dt="2022-12-01T18:37:06.421" v="40"/>
        <pc:sldMkLst>
          <pc:docMk/>
          <pc:sldMk cId="2876612143" sldId="257"/>
        </pc:sldMkLst>
        <pc:picChg chg="add mod">
          <ac:chgData name="Stoyan Tranev" userId="3860ec01dca6ed6c" providerId="LiveId" clId="{ECE0C551-3708-459C-AD08-3BE9229ED010}" dt="2022-12-01T18:35:01.941" v="38" actId="1076"/>
          <ac:picMkLst>
            <pc:docMk/>
            <pc:sldMk cId="2876612143" sldId="257"/>
            <ac:picMk id="4" creationId="{6E9AD49F-565B-8E48-427E-5B45648AD567}"/>
          </ac:picMkLst>
        </pc:picChg>
      </pc:sldChg>
      <pc:sldChg chg="addSp delSp modSp mod modAnim">
        <pc:chgData name="Stoyan Tranev" userId="3860ec01dca6ed6c" providerId="LiveId" clId="{ECE0C551-3708-459C-AD08-3BE9229ED010}" dt="2022-12-01T18:36:57.424" v="39"/>
        <pc:sldMkLst>
          <pc:docMk/>
          <pc:sldMk cId="3166319233" sldId="258"/>
        </pc:sldMkLst>
        <pc:picChg chg="add mod">
          <ac:chgData name="Stoyan Tranev" userId="3860ec01dca6ed6c" providerId="LiveId" clId="{ECE0C551-3708-459C-AD08-3BE9229ED010}" dt="2022-12-01T18:28:06.365" v="33" actId="14100"/>
          <ac:picMkLst>
            <pc:docMk/>
            <pc:sldMk cId="3166319233" sldId="258"/>
            <ac:picMk id="4" creationId="{22DC4239-3E8B-5A70-5480-468998387AC2}"/>
          </ac:picMkLst>
        </pc:picChg>
        <pc:picChg chg="add del mod">
          <ac:chgData name="Stoyan Tranev" userId="3860ec01dca6ed6c" providerId="LiveId" clId="{ECE0C551-3708-459C-AD08-3BE9229ED010}" dt="2022-12-01T17:55:22.131" v="4" actId="21"/>
          <ac:picMkLst>
            <pc:docMk/>
            <pc:sldMk cId="3166319233" sldId="258"/>
            <ac:picMk id="1026" creationId="{5CA34D79-B6CD-F03B-B86F-F0821CCE25AF}"/>
          </ac:picMkLst>
        </pc:picChg>
      </pc:sldChg>
      <pc:sldChg chg="modSp mod">
        <pc:chgData name="Stoyan Tranev" userId="3860ec01dca6ed6c" providerId="LiveId" clId="{ECE0C551-3708-459C-AD08-3BE9229ED010}" dt="2022-12-01T19:39:09.196" v="310" actId="20577"/>
        <pc:sldMkLst>
          <pc:docMk/>
          <pc:sldMk cId="3717166657" sldId="264"/>
        </pc:sldMkLst>
        <pc:spChg chg="mod">
          <ac:chgData name="Stoyan Tranev" userId="3860ec01dca6ed6c" providerId="LiveId" clId="{ECE0C551-3708-459C-AD08-3BE9229ED010}" dt="2022-12-01T19:39:09.196" v="310" actId="20577"/>
          <ac:spMkLst>
            <pc:docMk/>
            <pc:sldMk cId="3717166657" sldId="264"/>
            <ac:spMk id="3" creationId="{00000000-0000-0000-0000-000000000000}"/>
          </ac:spMkLst>
        </pc:spChg>
      </pc:sldChg>
      <pc:sldChg chg="modSp mod">
        <pc:chgData name="Stoyan Tranev" userId="3860ec01dca6ed6c" providerId="LiveId" clId="{ECE0C551-3708-459C-AD08-3BE9229ED010}" dt="2022-12-01T19:45:57.909" v="325" actId="14100"/>
        <pc:sldMkLst>
          <pc:docMk/>
          <pc:sldMk cId="711718292" sldId="274"/>
        </pc:sldMkLst>
        <pc:picChg chg="mod">
          <ac:chgData name="Stoyan Tranev" userId="3860ec01dca6ed6c" providerId="LiveId" clId="{ECE0C551-3708-459C-AD08-3BE9229ED010}" dt="2022-12-01T19:45:57.909" v="325" actId="14100"/>
          <ac:picMkLst>
            <pc:docMk/>
            <pc:sldMk cId="711718292" sldId="274"/>
            <ac:picMk id="5" creationId="{BEC3F17A-2FB6-6762-CDB9-51031C32941E}"/>
          </ac:picMkLst>
        </pc:picChg>
      </pc:sldChg>
      <pc:sldChg chg="addSp delSp modSp mod">
        <pc:chgData name="Stoyan Tranev" userId="3860ec01dca6ed6c" providerId="LiveId" clId="{ECE0C551-3708-459C-AD08-3BE9229ED010}" dt="2022-12-07T18:57:50.643" v="461" actId="20577"/>
        <pc:sldMkLst>
          <pc:docMk/>
          <pc:sldMk cId="1243294427" sldId="280"/>
        </pc:sldMkLst>
        <pc:spChg chg="mod">
          <ac:chgData name="Stoyan Tranev" userId="3860ec01dca6ed6c" providerId="LiveId" clId="{ECE0C551-3708-459C-AD08-3BE9229ED010}" dt="2022-12-01T19:03:38.798" v="69" actId="20577"/>
          <ac:spMkLst>
            <pc:docMk/>
            <pc:sldMk cId="1243294427" sldId="280"/>
            <ac:spMk id="2" creationId="{00000000-0000-0000-0000-000000000000}"/>
          </ac:spMkLst>
        </pc:spChg>
        <pc:spChg chg="mod">
          <ac:chgData name="Stoyan Tranev" userId="3860ec01dca6ed6c" providerId="LiveId" clId="{ECE0C551-3708-459C-AD08-3BE9229ED010}" dt="2022-12-07T18:57:50.643" v="461" actId="20577"/>
          <ac:spMkLst>
            <pc:docMk/>
            <pc:sldMk cId="1243294427" sldId="280"/>
            <ac:spMk id="3" creationId="{00000000-0000-0000-0000-000000000000}"/>
          </ac:spMkLst>
        </pc:spChg>
        <pc:spChg chg="add del">
          <ac:chgData name="Stoyan Tranev" userId="3860ec01dca6ed6c" providerId="LiveId" clId="{ECE0C551-3708-459C-AD08-3BE9229ED010}" dt="2022-12-01T18:46:30.219" v="46" actId="22"/>
          <ac:spMkLst>
            <pc:docMk/>
            <pc:sldMk cId="1243294427" sldId="280"/>
            <ac:spMk id="5" creationId="{ED2717E4-1815-B5CB-AA7D-D09C88B2D54E}"/>
          </ac:spMkLst>
        </pc:spChg>
        <pc:picChg chg="add del mod">
          <ac:chgData name="Stoyan Tranev" userId="3860ec01dca6ed6c" providerId="LiveId" clId="{ECE0C551-3708-459C-AD08-3BE9229ED010}" dt="2022-12-01T19:02:35.703" v="55" actId="478"/>
          <ac:picMkLst>
            <pc:docMk/>
            <pc:sldMk cId="1243294427" sldId="280"/>
            <ac:picMk id="6" creationId="{D8C12702-29F3-061D-96F9-3EB5D841E409}"/>
          </ac:picMkLst>
        </pc:picChg>
        <pc:picChg chg="add del mod">
          <ac:chgData name="Stoyan Tranev" userId="3860ec01dca6ed6c" providerId="LiveId" clId="{ECE0C551-3708-459C-AD08-3BE9229ED010}" dt="2022-12-01T19:18:28.166" v="85" actId="478"/>
          <ac:picMkLst>
            <pc:docMk/>
            <pc:sldMk cId="1243294427" sldId="280"/>
            <ac:picMk id="8" creationId="{97B2A1F0-4047-C3B8-F3C8-3247DA552ABE}"/>
          </ac:picMkLst>
        </pc:picChg>
        <pc:picChg chg="add mod">
          <ac:chgData name="Stoyan Tranev" userId="3860ec01dca6ed6c" providerId="LiveId" clId="{ECE0C551-3708-459C-AD08-3BE9229ED010}" dt="2022-12-01T20:31:21.164" v="455" actId="14100"/>
          <ac:picMkLst>
            <pc:docMk/>
            <pc:sldMk cId="1243294427" sldId="280"/>
            <ac:picMk id="10" creationId="{8DEAB6B2-C77E-8991-8226-CD0ABF4C91E9}"/>
          </ac:picMkLst>
        </pc:picChg>
      </pc:sldChg>
      <pc:sldChg chg="addSp modSp mod">
        <pc:chgData name="Stoyan Tranev" userId="3860ec01dca6ed6c" providerId="LiveId" clId="{ECE0C551-3708-459C-AD08-3BE9229ED010}" dt="2022-12-01T19:56:47.980" v="347" actId="14100"/>
        <pc:sldMkLst>
          <pc:docMk/>
          <pc:sldMk cId="3046905393" sldId="283"/>
        </pc:sldMkLst>
        <pc:spChg chg="mod">
          <ac:chgData name="Stoyan Tranev" userId="3860ec01dca6ed6c" providerId="LiveId" clId="{ECE0C551-3708-459C-AD08-3BE9229ED010}" dt="2022-12-01T19:41:19.395" v="315" actId="255"/>
          <ac:spMkLst>
            <pc:docMk/>
            <pc:sldMk cId="3046905393" sldId="283"/>
            <ac:spMk id="3" creationId="{00000000-0000-0000-0000-000000000000}"/>
          </ac:spMkLst>
        </pc:spChg>
        <pc:picChg chg="add mod">
          <ac:chgData name="Stoyan Tranev" userId="3860ec01dca6ed6c" providerId="LiveId" clId="{ECE0C551-3708-459C-AD08-3BE9229ED010}" dt="2022-12-01T19:56:47.980" v="347" actId="14100"/>
          <ac:picMkLst>
            <pc:docMk/>
            <pc:sldMk cId="3046905393" sldId="283"/>
            <ac:picMk id="2050" creationId="{84740E1F-596B-74DA-639B-73AA67E990FD}"/>
          </ac:picMkLst>
        </pc:picChg>
      </pc:sldChg>
      <pc:sldChg chg="addSp delSp modSp mod modAnim">
        <pc:chgData name="Stoyan Tranev" userId="3860ec01dca6ed6c" providerId="LiveId" clId="{ECE0C551-3708-459C-AD08-3BE9229ED010}" dt="2022-12-01T20:32:44.045" v="460" actId="14100"/>
        <pc:sldMkLst>
          <pc:docMk/>
          <pc:sldMk cId="779195040" sldId="287"/>
        </pc:sldMkLst>
        <pc:spChg chg="mod">
          <ac:chgData name="Stoyan Tranev" userId="3860ec01dca6ed6c" providerId="LiveId" clId="{ECE0C551-3708-459C-AD08-3BE9229ED010}" dt="2022-12-01T20:16:53.012" v="404" actId="14100"/>
          <ac:spMkLst>
            <pc:docMk/>
            <pc:sldMk cId="779195040" sldId="287"/>
            <ac:spMk id="2" creationId="{00000000-0000-0000-0000-000000000000}"/>
          </ac:spMkLst>
        </pc:spChg>
        <pc:spChg chg="mod">
          <ac:chgData name="Stoyan Tranev" userId="3860ec01dca6ed6c" providerId="LiveId" clId="{ECE0C551-3708-459C-AD08-3BE9229ED010}" dt="2022-12-01T20:32:44.045" v="460" actId="14100"/>
          <ac:spMkLst>
            <pc:docMk/>
            <pc:sldMk cId="779195040" sldId="287"/>
            <ac:spMk id="3" creationId="{00000000-0000-0000-0000-000000000000}"/>
          </ac:spMkLst>
        </pc:spChg>
        <pc:spChg chg="add del">
          <ac:chgData name="Stoyan Tranev" userId="3860ec01dca6ed6c" providerId="LiveId" clId="{ECE0C551-3708-459C-AD08-3BE9229ED010}" dt="2022-12-01T20:01:38.699" v="386" actId="22"/>
          <ac:spMkLst>
            <pc:docMk/>
            <pc:sldMk cId="779195040" sldId="287"/>
            <ac:spMk id="10" creationId="{56C90D24-4772-9A89-EB9C-C995466436C0}"/>
          </ac:spMkLst>
        </pc:spChg>
        <pc:picChg chg="add del mod">
          <ac:chgData name="Stoyan Tranev" userId="3860ec01dca6ed6c" providerId="LiveId" clId="{ECE0C551-3708-459C-AD08-3BE9229ED010}" dt="2022-12-01T19:17:09.484" v="78" actId="478"/>
          <ac:picMkLst>
            <pc:docMk/>
            <pc:sldMk cId="779195040" sldId="287"/>
            <ac:picMk id="5" creationId="{081FE418-2F21-FC21-6D41-749608F7303B}"/>
          </ac:picMkLst>
        </pc:picChg>
        <pc:picChg chg="add del">
          <ac:chgData name="Stoyan Tranev" userId="3860ec01dca6ed6c" providerId="LiveId" clId="{ECE0C551-3708-459C-AD08-3BE9229ED010}" dt="2022-12-01T19:18:04.804" v="81"/>
          <ac:picMkLst>
            <pc:docMk/>
            <pc:sldMk cId="779195040" sldId="287"/>
            <ac:picMk id="6" creationId="{BBA1C8A0-8A8B-B97F-AFC4-48869C3D77B9}"/>
          </ac:picMkLst>
        </pc:picChg>
        <pc:picChg chg="add del mod">
          <ac:chgData name="Stoyan Tranev" userId="3860ec01dca6ed6c" providerId="LiveId" clId="{ECE0C551-3708-459C-AD08-3BE9229ED010}" dt="2022-12-01T20:00:55.743" v="381" actId="21"/>
          <ac:picMkLst>
            <pc:docMk/>
            <pc:sldMk cId="779195040" sldId="287"/>
            <ac:picMk id="7" creationId="{144D6D4F-D3F4-7307-3F0D-8C01AC545C61}"/>
          </ac:picMkLst>
        </pc:picChg>
        <pc:picChg chg="add del">
          <ac:chgData name="Stoyan Tranev" userId="3860ec01dca6ed6c" providerId="LiveId" clId="{ECE0C551-3708-459C-AD08-3BE9229ED010}" dt="2022-12-01T20:01:26.149" v="384" actId="478"/>
          <ac:picMkLst>
            <pc:docMk/>
            <pc:sldMk cId="779195040" sldId="287"/>
            <ac:picMk id="8" creationId="{77098829-DB4C-795A-EEA6-0CC872A56A7C}"/>
          </ac:picMkLst>
        </pc:picChg>
        <pc:picChg chg="add mod">
          <ac:chgData name="Stoyan Tranev" userId="3860ec01dca6ed6c" providerId="LiveId" clId="{ECE0C551-3708-459C-AD08-3BE9229ED010}" dt="2022-12-01T20:04:39.939" v="388"/>
          <ac:picMkLst>
            <pc:docMk/>
            <pc:sldMk cId="779195040" sldId="287"/>
            <ac:picMk id="11" creationId="{1112A20C-0714-033A-9BC0-F97368F656F1}"/>
          </ac:picMkLst>
        </pc:picChg>
        <pc:picChg chg="add del">
          <ac:chgData name="Stoyan Tranev" userId="3860ec01dca6ed6c" providerId="LiveId" clId="{ECE0C551-3708-459C-AD08-3BE9229ED010}" dt="2022-12-01T20:15:30.469" v="390" actId="478"/>
          <ac:picMkLst>
            <pc:docMk/>
            <pc:sldMk cId="779195040" sldId="287"/>
            <ac:picMk id="12" creationId="{14312B0F-D529-1C6B-0478-8890C8E075F2}"/>
          </ac:picMkLst>
        </pc:picChg>
        <pc:picChg chg="add mod">
          <ac:chgData name="Stoyan Tranev" userId="3860ec01dca6ed6c" providerId="LiveId" clId="{ECE0C551-3708-459C-AD08-3BE9229ED010}" dt="2022-12-01T20:17:03.420" v="408" actId="14100"/>
          <ac:picMkLst>
            <pc:docMk/>
            <pc:sldMk cId="779195040" sldId="287"/>
            <ac:picMk id="14" creationId="{D4C8E947-7490-8737-366A-B445093959C5}"/>
          </ac:picMkLst>
        </pc:picChg>
      </pc:sldChg>
      <pc:sldChg chg="addSp modSp mod">
        <pc:chgData name="Stoyan Tranev" userId="3860ec01dca6ed6c" providerId="LiveId" clId="{ECE0C551-3708-459C-AD08-3BE9229ED010}" dt="2022-12-01T20:29:19.578" v="442" actId="6549"/>
        <pc:sldMkLst>
          <pc:docMk/>
          <pc:sldMk cId="697592538" sldId="288"/>
        </pc:sldMkLst>
        <pc:spChg chg="mod">
          <ac:chgData name="Stoyan Tranev" userId="3860ec01dca6ed6c" providerId="LiveId" clId="{ECE0C551-3708-459C-AD08-3BE9229ED010}" dt="2022-12-01T20:29:19.578" v="442" actId="6549"/>
          <ac:spMkLst>
            <pc:docMk/>
            <pc:sldMk cId="697592538" sldId="288"/>
            <ac:spMk id="3" creationId="{00000000-0000-0000-0000-000000000000}"/>
          </ac:spMkLst>
        </pc:spChg>
        <pc:picChg chg="add mod">
          <ac:chgData name="Stoyan Tranev" userId="3860ec01dca6ed6c" providerId="LiveId" clId="{ECE0C551-3708-459C-AD08-3BE9229ED010}" dt="2022-12-01T20:24:37.301" v="415" actId="14100"/>
          <ac:picMkLst>
            <pc:docMk/>
            <pc:sldMk cId="697592538" sldId="288"/>
            <ac:picMk id="4" creationId="{33BEFDE2-EF87-F000-8BFD-02AF069D4C7C}"/>
          </ac:picMkLst>
        </pc:picChg>
      </pc:sldChg>
      <pc:sldChg chg="modSp mod">
        <pc:chgData name="Stoyan Tranev" userId="3860ec01dca6ed6c" providerId="LiveId" clId="{ECE0C551-3708-459C-AD08-3BE9229ED010}" dt="2022-12-01T19:59:51.932" v="380" actId="14100"/>
        <pc:sldMkLst>
          <pc:docMk/>
          <pc:sldMk cId="1597650628" sldId="289"/>
        </pc:sldMkLst>
        <pc:spChg chg="mod">
          <ac:chgData name="Stoyan Tranev" userId="3860ec01dca6ed6c" providerId="LiveId" clId="{ECE0C551-3708-459C-AD08-3BE9229ED010}" dt="2022-12-01T19:59:51.932" v="380" actId="14100"/>
          <ac:spMkLst>
            <pc:docMk/>
            <pc:sldMk cId="1597650628" sldId="289"/>
            <ac:spMk id="3" creationId="{00000000-0000-0000-0000-000000000000}"/>
          </ac:spMkLst>
        </pc:spChg>
      </pc:sldChg>
      <pc:sldChg chg="modSp mod">
        <pc:chgData name="Stoyan Tranev" userId="3860ec01dca6ed6c" providerId="LiveId" clId="{ECE0C551-3708-459C-AD08-3BE9229ED010}" dt="2022-12-01T19:50:24.724" v="335" actId="14100"/>
        <pc:sldMkLst>
          <pc:docMk/>
          <pc:sldMk cId="2541400167" sldId="290"/>
        </pc:sldMkLst>
        <pc:spChg chg="mod">
          <ac:chgData name="Stoyan Tranev" userId="3860ec01dca6ed6c" providerId="LiveId" clId="{ECE0C551-3708-459C-AD08-3BE9229ED010}" dt="2022-12-01T19:50:19.433" v="334" actId="20577"/>
          <ac:spMkLst>
            <pc:docMk/>
            <pc:sldMk cId="2541400167" sldId="290"/>
            <ac:spMk id="3" creationId="{00000000-0000-0000-0000-000000000000}"/>
          </ac:spMkLst>
        </pc:spChg>
        <pc:picChg chg="mod">
          <ac:chgData name="Stoyan Tranev" userId="3860ec01dca6ed6c" providerId="LiveId" clId="{ECE0C551-3708-459C-AD08-3BE9229ED010}" dt="2022-12-01T19:50:24.724" v="335" actId="14100"/>
          <ac:picMkLst>
            <pc:docMk/>
            <pc:sldMk cId="2541400167" sldId="290"/>
            <ac:picMk id="5" creationId="{891A434B-0180-77C0-D94A-F6595CC9EE48}"/>
          </ac:picMkLst>
        </pc:picChg>
      </pc:sldChg>
    </pc:docChg>
  </pc:docChgLst>
  <pc:docChgLst>
    <pc:chgData name="Stoyan Tranev" userId="3860ec01dca6ed6c" providerId="LiveId" clId="{0966776D-D335-49DE-B619-827768A14152}"/>
    <pc:docChg chg="custSel modSld">
      <pc:chgData name="Stoyan Tranev" userId="3860ec01dca6ed6c" providerId="LiveId" clId="{0966776D-D335-49DE-B619-827768A14152}" dt="2023-12-15T16:49:10.197" v="3" actId="14100"/>
      <pc:docMkLst>
        <pc:docMk/>
      </pc:docMkLst>
      <pc:sldChg chg="modSp mod">
        <pc:chgData name="Stoyan Tranev" userId="3860ec01dca6ed6c" providerId="LiveId" clId="{0966776D-D335-49DE-B619-827768A14152}" dt="2023-12-15T16:49:10.197" v="3" actId="14100"/>
        <pc:sldMkLst>
          <pc:docMk/>
          <pc:sldMk cId="711718292" sldId="274"/>
        </pc:sldMkLst>
        <pc:spChg chg="mod">
          <ac:chgData name="Stoyan Tranev" userId="3860ec01dca6ed6c" providerId="LiveId" clId="{0966776D-D335-49DE-B619-827768A14152}" dt="2023-12-15T16:49:10.197" v="3" actId="14100"/>
          <ac:spMkLst>
            <pc:docMk/>
            <pc:sldMk cId="711718292" sldId="27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0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1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2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047" y="609600"/>
            <a:ext cx="6487955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600" dirty="0"/>
              <a:t>ПРОЕКТ № НИХ–482/2023</a:t>
            </a:r>
          </a:p>
        </p:txBody>
      </p:sp>
      <p:pic>
        <p:nvPicPr>
          <p:cNvPr id="70" name="Picture 69" descr="A rainbow colored smoke on a white background&#10;&#10;Description automatically generated">
            <a:extLst>
              <a:ext uri="{FF2B5EF4-FFF2-40B4-BE49-F238E27FC236}">
                <a16:creationId xmlns:a16="http://schemas.microsoft.com/office/drawing/2014/main" id="{00A61B23-6CFC-8142-7C41-8D3650226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33200" r="40260" b="1"/>
          <a:stretch/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47" y="2160589"/>
            <a:ext cx="6817395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ru-RU" sz="2800" b="1" dirty="0">
                <a:solidFill>
                  <a:srgbClr val="002060"/>
                </a:solidFill>
              </a:rPr>
              <a:t>ПРИЛОЖЕНИЕ НА ИНТУИЦИОНИСТКИ РАЗМИТАТА ЛОГИКА В ПРОЦЕСА НА ВЗЕМАНЕ НА РЕШЕНИЯ.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Срок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три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години</a:t>
            </a:r>
            <a:r>
              <a:rPr lang="bg-BG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(2023-2025) -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ЕТАП</a:t>
            </a:r>
          </a:p>
          <a:p>
            <a:pPr algn="l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Проектен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мениджър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доц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д-р </a:t>
            </a: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Величка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Транева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1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bg-BG"/>
            </a:p>
          </p:txBody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6B8E85-924C-C537-249C-82A81282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БЛАГОДАРИМ ВИ ЗА ВНИМАНИЕТО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7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5" y="-88900"/>
            <a:ext cx="10390908" cy="43180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accent2"/>
                </a:solidFill>
              </a:rPr>
              <a:t>Изследователски екип</a:t>
            </a:r>
            <a:endParaRPr lang="bg-BG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4" y="160421"/>
            <a:ext cx="11227446" cy="65366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g-BG" sz="7600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8800" i="1" u="sng" dirty="0">
                <a:solidFill>
                  <a:srgbClr val="FF0000"/>
                </a:solidFill>
              </a:rPr>
              <a:t>Научен екип - първа година-2023: общ брой участници – 13 </a:t>
            </a:r>
          </a:p>
          <a:p>
            <a:r>
              <a:rPr lang="ru-RU" sz="8800" i="1" dirty="0"/>
              <a:t>1. </a:t>
            </a:r>
            <a:r>
              <a:rPr lang="ru-RU" sz="8800" i="1" dirty="0" err="1">
                <a:solidFill>
                  <a:srgbClr val="7030A0"/>
                </a:solidFill>
              </a:rPr>
              <a:t>Проектен</a:t>
            </a:r>
            <a:r>
              <a:rPr lang="ru-RU" sz="8800" i="1" dirty="0">
                <a:solidFill>
                  <a:srgbClr val="7030A0"/>
                </a:solidFill>
              </a:rPr>
              <a:t> </a:t>
            </a:r>
            <a:r>
              <a:rPr lang="ru-RU" sz="8800" i="1" dirty="0" err="1">
                <a:solidFill>
                  <a:srgbClr val="7030A0"/>
                </a:solidFill>
              </a:rPr>
              <a:t>мениджър</a:t>
            </a:r>
            <a:r>
              <a:rPr lang="ru-RU" sz="8800" i="1" dirty="0">
                <a:solidFill>
                  <a:srgbClr val="7030A0"/>
                </a:solidFill>
              </a:rPr>
              <a:t>: </a:t>
            </a:r>
            <a:r>
              <a:rPr lang="ru-RU" sz="8800" i="1" dirty="0"/>
              <a:t>доц. д-р </a:t>
            </a:r>
            <a:r>
              <a:rPr lang="ru-RU" sz="8800" i="1" dirty="0" err="1"/>
              <a:t>Величка</a:t>
            </a:r>
            <a:r>
              <a:rPr lang="ru-RU" sz="8800" i="1" dirty="0"/>
              <a:t> Транева  – </a:t>
            </a:r>
            <a:r>
              <a:rPr lang="ru-RU" sz="8800" i="1" dirty="0">
                <a:solidFill>
                  <a:srgbClr val="C00000"/>
                </a:solidFill>
              </a:rPr>
              <a:t>ФПН</a:t>
            </a:r>
          </a:p>
          <a:p>
            <a:r>
              <a:rPr lang="ru-RU" sz="8800" i="1" dirty="0"/>
              <a:t>2. доц. д-р Стоян Транев – </a:t>
            </a:r>
            <a:r>
              <a:rPr lang="ru-RU" sz="8800" i="1" dirty="0">
                <a:solidFill>
                  <a:srgbClr val="002060"/>
                </a:solidFill>
              </a:rPr>
              <a:t>ФОН</a:t>
            </a:r>
          </a:p>
          <a:p>
            <a:r>
              <a:rPr lang="ru-RU" sz="8800" i="1" dirty="0">
                <a:solidFill>
                  <a:srgbClr val="C00000"/>
                </a:solidFill>
              </a:rPr>
              <a:t>2. гл. ас. д-р Ваня </a:t>
            </a:r>
            <a:r>
              <a:rPr lang="ru-RU" sz="8800" i="1" dirty="0" err="1">
                <a:solidFill>
                  <a:srgbClr val="C00000"/>
                </a:solidFill>
              </a:rPr>
              <a:t>Красимирова</a:t>
            </a:r>
            <a:r>
              <a:rPr lang="ru-RU" sz="8800" i="1" dirty="0">
                <a:solidFill>
                  <a:srgbClr val="C00000"/>
                </a:solidFill>
              </a:rPr>
              <a:t> Георгиева – ФПН</a:t>
            </a:r>
          </a:p>
          <a:p>
            <a:r>
              <a:rPr lang="ru-RU" sz="8800" i="1" dirty="0">
                <a:solidFill>
                  <a:srgbClr val="C00000"/>
                </a:solidFill>
              </a:rPr>
              <a:t>3. гл. ас. д-р Пламена </a:t>
            </a:r>
            <a:r>
              <a:rPr lang="ru-RU" sz="8800" i="1" dirty="0" err="1">
                <a:solidFill>
                  <a:srgbClr val="C00000"/>
                </a:solidFill>
              </a:rPr>
              <a:t>Добрева</a:t>
            </a:r>
            <a:r>
              <a:rPr lang="ru-RU" sz="8800" i="1" dirty="0">
                <a:solidFill>
                  <a:srgbClr val="C00000"/>
                </a:solidFill>
              </a:rPr>
              <a:t> </a:t>
            </a:r>
            <a:r>
              <a:rPr lang="ru-RU" sz="8800" i="1" dirty="0" err="1">
                <a:solidFill>
                  <a:srgbClr val="C00000"/>
                </a:solidFill>
              </a:rPr>
              <a:t>Йовчева</a:t>
            </a:r>
            <a:r>
              <a:rPr lang="ru-RU" sz="8800" i="1" dirty="0">
                <a:solidFill>
                  <a:srgbClr val="C00000"/>
                </a:solidFill>
              </a:rPr>
              <a:t> – ФПН</a:t>
            </a:r>
          </a:p>
          <a:p>
            <a:r>
              <a:rPr lang="ru-RU" sz="8800" i="1" dirty="0">
                <a:solidFill>
                  <a:srgbClr val="C00000"/>
                </a:solidFill>
              </a:rPr>
              <a:t>4. докторант </a:t>
            </a:r>
            <a:r>
              <a:rPr lang="ru-RU" sz="8800" i="1" dirty="0" err="1">
                <a:solidFill>
                  <a:srgbClr val="C00000"/>
                </a:solidFill>
              </a:rPr>
              <a:t>Петър</a:t>
            </a:r>
            <a:r>
              <a:rPr lang="ru-RU" sz="8800" i="1" dirty="0">
                <a:solidFill>
                  <a:srgbClr val="C00000"/>
                </a:solidFill>
              </a:rPr>
              <a:t> </a:t>
            </a:r>
            <a:r>
              <a:rPr lang="ru-RU" sz="8800" i="1" dirty="0" err="1">
                <a:solidFill>
                  <a:srgbClr val="C00000"/>
                </a:solidFill>
              </a:rPr>
              <a:t>Росенов</a:t>
            </a:r>
            <a:r>
              <a:rPr lang="ru-RU" sz="8800" i="1" dirty="0">
                <a:solidFill>
                  <a:srgbClr val="C00000"/>
                </a:solidFill>
              </a:rPr>
              <a:t> Петров </a:t>
            </a:r>
            <a:r>
              <a:rPr lang="ru-RU" sz="8800" i="1" dirty="0"/>
              <a:t>- </a:t>
            </a:r>
            <a:r>
              <a:rPr lang="ru-RU" sz="8800" i="1" dirty="0">
                <a:solidFill>
                  <a:srgbClr val="00B0F0"/>
                </a:solidFill>
              </a:rPr>
              <a:t>Ф</a:t>
            </a:r>
            <a:r>
              <a:rPr lang="en-GB" sz="8800" i="1" dirty="0">
                <a:solidFill>
                  <a:srgbClr val="00B0F0"/>
                </a:solidFill>
              </a:rPr>
              <a:t>T</a:t>
            </a:r>
            <a:r>
              <a:rPr lang="ru-RU" sz="8800" i="1" dirty="0">
                <a:solidFill>
                  <a:srgbClr val="00B0F0"/>
                </a:solidFill>
              </a:rPr>
              <a:t>Н</a:t>
            </a:r>
            <a:endParaRPr lang="en-GB" sz="8800" i="1" dirty="0">
              <a:solidFill>
                <a:srgbClr val="00B0F0"/>
              </a:solidFill>
            </a:endParaRPr>
          </a:p>
          <a:p>
            <a:r>
              <a:rPr lang="ru-RU" sz="8800" i="1" dirty="0" err="1">
                <a:solidFill>
                  <a:schemeClr val="accent5">
                    <a:lumMod val="75000"/>
                  </a:schemeClr>
                </a:solidFill>
              </a:rPr>
              <a:t>Осем</a:t>
            </a:r>
            <a:r>
              <a:rPr lang="ru-RU" sz="8800" i="1" dirty="0">
                <a:solidFill>
                  <a:schemeClr val="accent5">
                    <a:lumMod val="75000"/>
                  </a:schemeClr>
                </a:solidFill>
              </a:rPr>
              <a:t> студента </a:t>
            </a:r>
            <a:r>
              <a:rPr lang="ru-RU" sz="8800" i="1" dirty="0"/>
              <a:t>- Университет «Проф. д-р </a:t>
            </a:r>
            <a:r>
              <a:rPr lang="ru-RU" sz="8800" i="1" dirty="0" err="1"/>
              <a:t>Асен</a:t>
            </a:r>
            <a:r>
              <a:rPr lang="ru-RU" sz="8800" i="1" dirty="0"/>
              <a:t> Златаров» -- Бургас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Кристина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Турнова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Т944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Мейрем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Юмер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Хасан М1269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Габриела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Пламенова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Иванова М1263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Габриела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Танева Иванова М1264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Мийрем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Шукрю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ПКС 1547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Ирка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Атанасова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ПКС 1548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11.Надя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Мархолева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ПКС 1550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Магдалена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Венциславова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Курдова</a:t>
            </a:r>
            <a:r>
              <a:rPr lang="ru-R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ЕООС 1121</a:t>
            </a:r>
          </a:p>
        </p:txBody>
      </p:sp>
    </p:spTree>
    <p:extLst>
      <p:ext uri="{BB962C8B-B14F-4D97-AF65-F5344CB8AC3E}">
        <p14:creationId xmlns:p14="http://schemas.microsoft.com/office/powerpoint/2010/main" val="316631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0" y="128337"/>
            <a:ext cx="9344284" cy="1909010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ЦЕЛ: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Да се представят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теоретични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разширения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и практически приложения на интуиционистки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размити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множества и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индексирани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матрици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процеса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вземане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на решения в условия на 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</a:rPr>
              <a:t>размита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среда </a:t>
            </a:r>
            <a:endParaRPr lang="bg-BG" sz="2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2037346"/>
            <a:ext cx="9561095" cy="48206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  <a:endParaRPr lang="bg-BG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dirty="0"/>
              <a:t>За да се </a:t>
            </a:r>
            <a:r>
              <a:rPr lang="ru-RU" dirty="0" err="1"/>
              <a:t>постигне</a:t>
            </a:r>
            <a:r>
              <a:rPr lang="ru-RU" dirty="0"/>
              <a:t> </a:t>
            </a:r>
            <a:r>
              <a:rPr lang="ru-RU" dirty="0" err="1"/>
              <a:t>тази</a:t>
            </a:r>
            <a:r>
              <a:rPr lang="ru-RU" dirty="0"/>
              <a:t> цел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поставени</a:t>
            </a:r>
            <a:r>
              <a:rPr lang="ru-RU" dirty="0"/>
              <a:t> </a:t>
            </a:r>
            <a:r>
              <a:rPr lang="ru-RU" dirty="0" err="1"/>
              <a:t>следните</a:t>
            </a:r>
            <a:r>
              <a:rPr lang="ru-RU" dirty="0"/>
              <a:t> задачи:</a:t>
            </a:r>
          </a:p>
          <a:p>
            <a:pPr lvl="0"/>
            <a:r>
              <a:rPr lang="ru-RU" dirty="0"/>
              <a:t>1)	Да се </a:t>
            </a:r>
            <a:r>
              <a:rPr lang="ru-RU" dirty="0" err="1"/>
              <a:t>анализират</a:t>
            </a:r>
            <a:r>
              <a:rPr lang="ru-RU" dirty="0"/>
              <a:t> </a:t>
            </a:r>
            <a:r>
              <a:rPr lang="ru-RU" dirty="0" err="1"/>
              <a:t>съществуващите</a:t>
            </a:r>
            <a:r>
              <a:rPr lang="ru-RU" dirty="0"/>
              <a:t> </a:t>
            </a:r>
            <a:r>
              <a:rPr lang="ru-RU" dirty="0" err="1"/>
              <a:t>видове</a:t>
            </a:r>
            <a:r>
              <a:rPr lang="ru-RU" dirty="0"/>
              <a:t> интуиционистки </a:t>
            </a:r>
            <a:r>
              <a:rPr lang="ru-RU" dirty="0" err="1"/>
              <a:t>размити</a:t>
            </a:r>
            <a:r>
              <a:rPr lang="ru-RU" dirty="0"/>
              <a:t> множества и </a:t>
            </a:r>
            <a:r>
              <a:rPr lang="ru-RU" dirty="0" err="1"/>
              <a:t>индексирани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се определят нови </a:t>
            </a:r>
            <a:r>
              <a:rPr lang="ru-RU" dirty="0" err="1"/>
              <a:t>възможностите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от </a:t>
            </a:r>
            <a:r>
              <a:rPr lang="ru-RU" dirty="0" err="1"/>
              <a:t>данни</a:t>
            </a:r>
            <a:r>
              <a:rPr lang="ru-RU" dirty="0"/>
              <a:t> за </a:t>
            </a:r>
            <a:r>
              <a:rPr lang="ru-RU" dirty="0" err="1"/>
              <a:t>изследваните</a:t>
            </a:r>
            <a:r>
              <a:rPr lang="ru-RU" dirty="0"/>
              <a:t> </a:t>
            </a:r>
            <a:r>
              <a:rPr lang="ru-RU" dirty="0" err="1"/>
              <a:t>обекти</a:t>
            </a:r>
            <a:r>
              <a:rPr lang="ru-RU" dirty="0"/>
              <a:t> и </a:t>
            </a:r>
            <a:r>
              <a:rPr lang="ru-RU" dirty="0" err="1"/>
              <a:t>процеси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2)	Да се </a:t>
            </a:r>
            <a:r>
              <a:rPr lang="ru-RU" dirty="0" err="1"/>
              <a:t>усъвършенстват</a:t>
            </a:r>
            <a:r>
              <a:rPr lang="ru-RU" dirty="0"/>
              <a:t> </a:t>
            </a:r>
            <a:r>
              <a:rPr lang="ru-RU" dirty="0" err="1"/>
              <a:t>моделите</a:t>
            </a:r>
            <a:r>
              <a:rPr lang="ru-RU" dirty="0"/>
              <a:t> и </a:t>
            </a:r>
            <a:r>
              <a:rPr lang="ru-RU" dirty="0" err="1"/>
              <a:t>методите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за </a:t>
            </a:r>
            <a:r>
              <a:rPr lang="ru-RU" dirty="0" err="1"/>
              <a:t>обектите</a:t>
            </a:r>
            <a:r>
              <a:rPr lang="ru-RU" dirty="0"/>
              <a:t> чрез </a:t>
            </a:r>
            <a:r>
              <a:rPr lang="ru-RU" dirty="0" err="1"/>
              <a:t>формално</a:t>
            </a:r>
            <a:r>
              <a:rPr lang="ru-RU" dirty="0"/>
              <a:t> описание с </a:t>
            </a:r>
            <a:r>
              <a:rPr lang="ru-RU" dirty="0" err="1"/>
              <a:t>апарата</a:t>
            </a:r>
            <a:r>
              <a:rPr lang="ru-RU" dirty="0"/>
              <a:t> на интуиционистки </a:t>
            </a:r>
            <a:r>
              <a:rPr lang="ru-RU" dirty="0" err="1"/>
              <a:t>размити</a:t>
            </a:r>
            <a:r>
              <a:rPr lang="ru-RU" dirty="0"/>
              <a:t> множества и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3)	Да се </a:t>
            </a:r>
            <a:r>
              <a:rPr lang="ru-RU" dirty="0" err="1"/>
              <a:t>разработят</a:t>
            </a:r>
            <a:r>
              <a:rPr lang="ru-RU" dirty="0"/>
              <a:t> </a:t>
            </a:r>
            <a:r>
              <a:rPr lang="ru-RU" dirty="0" err="1"/>
              <a:t>елипсовидни</a:t>
            </a:r>
            <a:r>
              <a:rPr lang="ru-RU" dirty="0"/>
              <a:t> и </a:t>
            </a:r>
            <a:r>
              <a:rPr lang="ru-RU" dirty="0" err="1"/>
              <a:t>циркулярни</a:t>
            </a:r>
            <a:r>
              <a:rPr lang="ru-RU" dirty="0"/>
              <a:t> интуиционистки </a:t>
            </a:r>
            <a:r>
              <a:rPr lang="ru-RU" dirty="0" err="1"/>
              <a:t>размити</a:t>
            </a:r>
            <a:r>
              <a:rPr lang="ru-RU" dirty="0"/>
              <a:t> модели с цел </a:t>
            </a:r>
            <a:r>
              <a:rPr lang="ru-RU" dirty="0" err="1"/>
              <a:t>приложението</a:t>
            </a:r>
            <a:r>
              <a:rPr lang="ru-RU" dirty="0"/>
              <a:t> им в </a:t>
            </a:r>
            <a:r>
              <a:rPr lang="ru-RU" dirty="0" err="1"/>
              <a:t>процеса</a:t>
            </a:r>
            <a:r>
              <a:rPr lang="ru-RU" dirty="0"/>
              <a:t> на </a:t>
            </a:r>
            <a:r>
              <a:rPr lang="ru-RU" dirty="0" err="1"/>
              <a:t>извличане</a:t>
            </a:r>
            <a:r>
              <a:rPr lang="ru-RU" dirty="0"/>
              <a:t> на знания за </a:t>
            </a:r>
            <a:r>
              <a:rPr lang="ru-RU" dirty="0" err="1"/>
              <a:t>вземане</a:t>
            </a:r>
            <a:r>
              <a:rPr lang="ru-RU" dirty="0"/>
              <a:t> на </a:t>
            </a:r>
            <a:r>
              <a:rPr lang="ru-RU" dirty="0" err="1"/>
              <a:t>управленски</a:t>
            </a:r>
            <a:r>
              <a:rPr lang="ru-RU" dirty="0"/>
              <a:t> решения.</a:t>
            </a:r>
          </a:p>
          <a:p>
            <a:pPr lvl="0"/>
            <a:r>
              <a:rPr lang="ru-RU" dirty="0"/>
              <a:t>4)	Да се </a:t>
            </a:r>
            <a:r>
              <a:rPr lang="ru-RU" dirty="0" err="1"/>
              <a:t>разширят</a:t>
            </a:r>
            <a:r>
              <a:rPr lang="ru-RU" dirty="0"/>
              <a:t> </a:t>
            </a:r>
            <a:r>
              <a:rPr lang="ru-RU" dirty="0" err="1"/>
              <a:t>приложенията</a:t>
            </a:r>
            <a:r>
              <a:rPr lang="ru-RU" dirty="0"/>
              <a:t> на интуиционистки </a:t>
            </a:r>
            <a:r>
              <a:rPr lang="ru-RU" dirty="0" err="1"/>
              <a:t>размити</a:t>
            </a:r>
            <a:r>
              <a:rPr lang="ru-RU" dirty="0"/>
              <a:t> множества и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 в </a:t>
            </a:r>
            <a:r>
              <a:rPr lang="ru-RU" dirty="0" err="1"/>
              <a:t>процеса</a:t>
            </a:r>
            <a:r>
              <a:rPr lang="ru-RU" dirty="0"/>
              <a:t> на </a:t>
            </a:r>
            <a:r>
              <a:rPr lang="ru-RU" dirty="0" err="1"/>
              <a:t>събиране</a:t>
            </a:r>
            <a:r>
              <a:rPr lang="ru-RU" dirty="0"/>
              <a:t> на </a:t>
            </a:r>
            <a:r>
              <a:rPr lang="ru-RU" dirty="0" err="1"/>
              <a:t>данни</a:t>
            </a:r>
            <a:r>
              <a:rPr lang="ru-RU" dirty="0"/>
              <a:t> и </a:t>
            </a:r>
            <a:r>
              <a:rPr lang="ru-RU" dirty="0" err="1"/>
              <a:t>извличане</a:t>
            </a:r>
            <a:r>
              <a:rPr lang="ru-RU" dirty="0"/>
              <a:t> на информация за </a:t>
            </a:r>
            <a:r>
              <a:rPr lang="ru-RU" dirty="0" err="1"/>
              <a:t>обекти</a:t>
            </a:r>
            <a:r>
              <a:rPr lang="ru-RU" dirty="0"/>
              <a:t> и </a:t>
            </a:r>
            <a:r>
              <a:rPr lang="ru-RU" dirty="0" err="1"/>
              <a:t>процеси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5)	Да се </a:t>
            </a:r>
            <a:r>
              <a:rPr lang="ru-RU" dirty="0" err="1"/>
              <a:t>използват</a:t>
            </a:r>
            <a:r>
              <a:rPr lang="ru-RU" dirty="0"/>
              <a:t>, </a:t>
            </a:r>
            <a:r>
              <a:rPr lang="ru-RU" dirty="0" err="1"/>
              <a:t>разширят</a:t>
            </a:r>
            <a:r>
              <a:rPr lang="ru-RU" dirty="0"/>
              <a:t> и </a:t>
            </a:r>
            <a:r>
              <a:rPr lang="ru-RU" dirty="0" err="1"/>
              <a:t>тестват</a:t>
            </a:r>
            <a:r>
              <a:rPr lang="ru-RU" dirty="0"/>
              <a:t> </a:t>
            </a:r>
            <a:r>
              <a:rPr lang="ru-RU" dirty="0" err="1"/>
              <a:t>софтуерни</a:t>
            </a:r>
            <a:r>
              <a:rPr lang="ru-RU" dirty="0"/>
              <a:t> приложения за реализация и анализ на </a:t>
            </a:r>
            <a:r>
              <a:rPr lang="ru-RU" dirty="0" err="1"/>
              <a:t>разработените</a:t>
            </a:r>
            <a:r>
              <a:rPr lang="ru-RU" dirty="0"/>
              <a:t> </a:t>
            </a:r>
            <a:r>
              <a:rPr lang="ru-RU" dirty="0" err="1"/>
              <a:t>елипсовидни</a:t>
            </a:r>
            <a:r>
              <a:rPr lang="ru-RU" dirty="0"/>
              <a:t> и </a:t>
            </a:r>
            <a:r>
              <a:rPr lang="ru-RU" dirty="0" err="1"/>
              <a:t>циркулярни</a:t>
            </a:r>
            <a:r>
              <a:rPr lang="ru-RU" dirty="0"/>
              <a:t> интуиционистки </a:t>
            </a:r>
            <a:r>
              <a:rPr lang="ru-RU" dirty="0" err="1"/>
              <a:t>размити</a:t>
            </a:r>
            <a:r>
              <a:rPr lang="ru-RU" dirty="0"/>
              <a:t> модели.</a:t>
            </a:r>
          </a:p>
          <a:p>
            <a:pPr lvl="0"/>
            <a:r>
              <a:rPr lang="ru-RU" dirty="0"/>
              <a:t>6)	Да се </a:t>
            </a:r>
            <a:r>
              <a:rPr lang="ru-RU" dirty="0" err="1"/>
              <a:t>разпространят</a:t>
            </a:r>
            <a:r>
              <a:rPr lang="ru-RU" dirty="0"/>
              <a:t> резултатите от проекта.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661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br>
              <a:rPr lang="bg-BG" sz="3200" b="1" dirty="0">
                <a:solidFill>
                  <a:schemeClr val="accent2"/>
                </a:solidFill>
              </a:rPr>
            </a:br>
            <a:r>
              <a:rPr lang="bg-BG" sz="3200" b="1" dirty="0">
                <a:solidFill>
                  <a:schemeClr val="accent2"/>
                </a:solidFill>
              </a:rPr>
              <a:t>през първия етап-студенти</a:t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507958"/>
            <a:ext cx="8817447" cy="5159541"/>
          </a:xfrm>
        </p:spPr>
        <p:txBody>
          <a:bodyPr>
            <a:normAutofit fontScale="250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Студентски</a:t>
            </a:r>
            <a:r>
              <a:rPr lang="ru-RU" sz="9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научни</a:t>
            </a:r>
            <a:r>
              <a:rPr lang="ru-RU" sz="9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публикации, </a:t>
            </a:r>
            <a:r>
              <a:rPr lang="ru-RU" sz="9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представени</a:t>
            </a:r>
            <a:r>
              <a:rPr lang="ru-RU" sz="9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XVIII </a:t>
            </a:r>
            <a:r>
              <a:rPr lang="ru-RU" sz="9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студентска</a:t>
            </a:r>
            <a:r>
              <a:rPr lang="ru-RU" sz="9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научна конференция "Теория и практика на </a:t>
            </a:r>
            <a:r>
              <a:rPr lang="ru-RU" sz="9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съвременното</a:t>
            </a:r>
            <a:r>
              <a:rPr lang="ru-RU" sz="9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управление и педагогика" – </a:t>
            </a:r>
            <a:r>
              <a:rPr lang="ru-RU" sz="9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лятна</a:t>
            </a:r>
            <a:r>
              <a:rPr lang="ru-RU" sz="9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96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сесия</a:t>
            </a:r>
            <a:r>
              <a:rPr lang="ru-RU" sz="9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11 Май 2023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8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Айше Хасан Ахмед М1260,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Мейрем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Юмер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Хасан М1269,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Атанас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Магдаленов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Стоев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М1265. Нови и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съвременни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теории за мотивация. XVIII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научна конференция "Теория и практика на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съвременното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управление и педагогика" –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лятна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сесия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11 Май 2023 г.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8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Габриела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Пламенова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Иванова М1263, Петя Любомирова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Генова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М1275, Ради Георгиев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Атанасов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М1266 Управление на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човешките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ресурси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областта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маркетинга. XVIII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научна конференция "Теория и практика на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съвременното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управление и педагогика" –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лятна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сесия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11 Май 2023 г. 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8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Габриела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Танева Иванова, М1264. Приложение на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изкуствения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интелект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маркетинга. XVIII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студентска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научна конференция "Теория и практика на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съвременното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управление и педагогика" –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лятна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сесия</a:t>
            </a:r>
            <a:r>
              <a:rPr lang="ru-RU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11 Май 2023 г.</a:t>
            </a:r>
          </a:p>
          <a:p>
            <a:pPr marL="1143000" marR="0" indent="-11430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GB" sz="7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9759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3964"/>
            <a:ext cx="7966363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GB" sz="3200" b="1" dirty="0">
                <a:solidFill>
                  <a:schemeClr val="accent2"/>
                </a:solidFill>
              </a:rPr>
              <a:t>–</a:t>
            </a:r>
            <a:r>
              <a:rPr lang="bg-BG" sz="3200" b="1" dirty="0">
                <a:solidFill>
                  <a:schemeClr val="accent2"/>
                </a:solidFill>
              </a:rPr>
              <a:t> първи етап</a:t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235242"/>
            <a:ext cx="9126623" cy="5432257"/>
          </a:xfrm>
        </p:spPr>
        <p:txBody>
          <a:bodyPr>
            <a:normAutofit fontScale="47500" lnSpcReduction="2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bg-BG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татии</a:t>
            </a:r>
            <a:r>
              <a:rPr lang="bg-BG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представени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световни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вторични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литературни</a:t>
            </a:r>
            <a:r>
              <a:rPr lang="ru-RU" sz="8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8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източници</a:t>
            </a:r>
            <a:endParaRPr lang="ru-RU" sz="8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7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z-Cyrl-AZ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	</a:t>
            </a:r>
            <a:r>
              <a:rPr lang="en-GB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Petrov, P., Tranev, S. (2023). An Elliptic Intuitionistic Fuzzy Portfolio Selection Problem based on Knapsack Problem, In: M. </a:t>
            </a:r>
            <a:r>
              <a:rPr lang="en-GB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Ganzha</a:t>
            </a:r>
            <a:r>
              <a:rPr lang="en-GB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L. </a:t>
            </a:r>
            <a:r>
              <a:rPr lang="en-GB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Maciaszek</a:t>
            </a:r>
            <a:r>
              <a:rPr lang="en-GB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M. </a:t>
            </a:r>
            <a:r>
              <a:rPr lang="en-GB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Paprzycki</a:t>
            </a:r>
            <a:r>
              <a:rPr lang="en-GB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D. </a:t>
            </a:r>
            <a:r>
              <a:rPr lang="en-GB" sz="6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Ślęzak</a:t>
            </a:r>
            <a:r>
              <a:rPr lang="en-GB" sz="6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18th Conference on Computer Science and Intelligence Systems, Annals of Computer Science and Information Systems, vol. 37, 329-336; DOI 10.15439/2023B4882.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919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3964"/>
            <a:ext cx="8823157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GB" sz="3200" b="1" dirty="0">
                <a:solidFill>
                  <a:schemeClr val="accent2"/>
                </a:solidFill>
              </a:rPr>
              <a:t>-</a:t>
            </a:r>
            <a:r>
              <a:rPr lang="bg-BG" sz="3200" b="1" dirty="0">
                <a:solidFill>
                  <a:schemeClr val="accent2"/>
                </a:solidFill>
              </a:rPr>
              <a:t> първи етап 2023</a:t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9" y="1308100"/>
            <a:ext cx="8974222" cy="53594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Списък</a:t>
            </a:r>
            <a:r>
              <a:rPr lang="bg-BG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научните публикации, публикувани в издания с</a:t>
            </a:r>
            <a:r>
              <a:rPr lang="en-GB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IF</a:t>
            </a:r>
            <a:r>
              <a:rPr lang="bg-BG" sz="3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bg-BG" sz="3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	</a:t>
            </a:r>
            <a:r>
              <a:rPr lang="en-GB" sz="2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 (2023). Intuitionistic Fuzzy Variation Analysis with Replication in Prostate Cancer Research, J. of Mult.-Valued Logic &amp; Soft Computing, vol. 41,407–416.https://www.oldcitypublishing.com/journals/mvlsc-home/mvlsc-issue-contents/mvlsc-volume-41-number-3-5-2023/mvlsc-41-3-5-p-407-416/, </a:t>
            </a:r>
            <a:r>
              <a:rPr lang="en-GB" sz="2500" b="1" dirty="0">
                <a:latin typeface="Times New Roman" panose="02020603050405020304" pitchFamily="18" charset="0"/>
                <a:ea typeface="Calibri" panose="020F0502020204030204" pitchFamily="34" charset="0"/>
              </a:rPr>
              <a:t>SJR 0.32/Impact factor 0,78; Quartile Q3 – </a:t>
            </a:r>
            <a:r>
              <a:rPr lang="bg-BG" sz="25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Статията излиза в </a:t>
            </a:r>
            <a:r>
              <a:rPr lang="en-GB" sz="2500" b="1" dirty="0">
                <a:latin typeface="Times New Roman" panose="02020603050405020304" pitchFamily="18" charset="0"/>
                <a:ea typeface="Calibri" panose="020F0502020204030204" pitchFamily="34" charset="0"/>
              </a:rPr>
              <a:t>Scopus </a:t>
            </a:r>
            <a:r>
              <a:rPr lang="bg-BG" sz="25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 в </a:t>
            </a:r>
            <a:r>
              <a:rPr lang="en-GB" sz="2500" b="1" dirty="0">
                <a:latin typeface="Times New Roman" panose="02020603050405020304" pitchFamily="18" charset="0"/>
                <a:ea typeface="Calibri" panose="020F0502020204030204" pitchFamily="34" charset="0"/>
              </a:rPr>
              <a:t>Web of science.</a:t>
            </a:r>
            <a:endParaRPr lang="bg-BG" sz="25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2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242" y="-144379"/>
            <a:ext cx="8038759" cy="137962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bg-BG" sz="2800" b="1" dirty="0"/>
            </a:br>
            <a:r>
              <a:rPr lang="bg-BG" sz="2800" b="1" dirty="0"/>
              <a:t>П</a:t>
            </a:r>
            <a:r>
              <a:rPr lang="en-US" sz="2800" b="1" dirty="0" err="1"/>
              <a:t>убликационна</a:t>
            </a:r>
            <a:r>
              <a:rPr lang="en-US" sz="2800" b="1" dirty="0"/>
              <a:t> </a:t>
            </a:r>
            <a:r>
              <a:rPr lang="en-US" sz="2800" b="1" dirty="0" err="1"/>
              <a:t>дейност</a:t>
            </a:r>
            <a:r>
              <a:rPr lang="en-US" sz="2800" b="1" dirty="0"/>
              <a:t> </a:t>
            </a:r>
            <a:r>
              <a:rPr lang="en-GB" sz="2800" b="1" dirty="0"/>
              <a:t>-</a:t>
            </a:r>
            <a:r>
              <a:rPr lang="bg-BG" sz="2800" b="1" dirty="0"/>
              <a:t> първи етап 2023</a:t>
            </a:r>
            <a:br>
              <a:rPr lang="bg-BG" sz="2800" b="1" dirty="0"/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1026695"/>
            <a:ext cx="8921075" cy="5598693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Списък</a:t>
            </a:r>
            <a:r>
              <a:rPr lang="bg-BG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научните публикации, публикувани в издания с</a:t>
            </a: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g-BG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импакт ранг</a:t>
            </a:r>
            <a:endParaRPr lang="ru-RU" sz="3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az-Cyrl-AZ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 (2023). Circular Intuitionistic Fuzzy Analysis of Variance on the Factor Season of Apple Sales.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Kahraman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C., Sari, I.U.,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Oztaysi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Cebi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Cevik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Onar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Tolga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A.Ç. (eds) Intelligent and Fuzzy Systems. INFUS 2023. Lecture Notes in Networks and Systems, vol 758. Springer, Cham. https://doi.org/10.1007/978-3-031-39774-5_23, https://www.scopus.com/record/display.uri?eid=2-s2.0-85171979365&amp;origin=resultslist&amp;sort=plf-f, SJR 0.15 , Quartile Q4</a:t>
            </a:r>
            <a:endParaRPr lang="bg-BG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Tranev, S. (2023). 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Inuitionistic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Fuzzy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Anova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Approach to the Management of Movie Sales Revenue, In: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Georgiev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Kostadinov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Lilkova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E.14th Annual Meeting of the Bulgarian Section of the Society for Industrial and Applied Mathematics, BGSIAM 2019, Studies in Computational Intelligence, vol. 1111, 233 – 245, SJR 0.15 , Quartile Q4.</a:t>
            </a:r>
            <a:endParaRPr lang="bg-BG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9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450215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Traneva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V.,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Mavrov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D., Tranev, S., An Application of the Intuitionistic Fuzzy Approach to the Hungarian Algorithm for the Travelling Salesman Problem, In: S. </a:t>
            </a:r>
            <a:r>
              <a:rPr lang="en-GB" sz="29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Fidanova</a:t>
            </a:r>
            <a:r>
              <a:rPr lang="en-GB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(eds.) Recent advances in computational optimization, Studies in computational intelligence, Springer, Cham, 2023 (in press)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124329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964"/>
            <a:ext cx="6830290" cy="7204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</a:rPr>
              <a:t>Бюджет за </a:t>
            </a:r>
            <a:r>
              <a:rPr lang="ru-RU" sz="3200" b="1" dirty="0" err="1">
                <a:solidFill>
                  <a:schemeClr val="accent2"/>
                </a:solidFill>
              </a:rPr>
              <a:t>първата</a:t>
            </a:r>
            <a:r>
              <a:rPr lang="ru-RU" sz="3200" b="1" dirty="0">
                <a:solidFill>
                  <a:schemeClr val="accent2"/>
                </a:solidFill>
              </a:rPr>
              <a:t> година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171074"/>
            <a:ext cx="11748655" cy="568692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Отпуснат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 за 1 година: 5300 </a:t>
            </a:r>
            <a:r>
              <a:rPr lang="ru-RU" sz="24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Мултимедиен проектор </a:t>
            </a:r>
            <a:r>
              <a:rPr lang="bg-BG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1070,40 лв.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az-Cyrl-AZ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Такси правоучастия в конференции </a:t>
            </a:r>
            <a:r>
              <a:rPr lang="ru-RU" sz="22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представени</a:t>
            </a:r>
            <a:r>
              <a:rPr lang="ru-RU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ru-RU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2190,53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Командировка на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членовете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екипа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страната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чужбина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 1444,07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Административно/финансово –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счетоводно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обслужване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– 530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endParaRPr lang="ru-RU" sz="2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Рецензенти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Изразходени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средства: 5300 </a:t>
            </a:r>
            <a:r>
              <a:rPr lang="ru-RU" sz="2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304690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41564"/>
            <a:ext cx="8082213" cy="720436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accent2"/>
                </a:solidFill>
              </a:rPr>
              <a:t>Научни </a:t>
            </a:r>
            <a:r>
              <a:rPr lang="bg-BG" sz="3200" b="1" dirty="0">
                <a:solidFill>
                  <a:srgbClr val="00B0F0"/>
                </a:solidFill>
              </a:rPr>
              <a:t>резултати - </a:t>
            </a:r>
            <a:r>
              <a:rPr lang="bg-BG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първа година 2023</a:t>
            </a:r>
            <a:endParaRPr lang="bg-BG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4" y="497305"/>
            <a:ext cx="11325726" cy="6319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i="1" dirty="0">
              <a:highlight>
                <a:srgbClr val="FF00FF"/>
              </a:highlight>
            </a:endParaRPr>
          </a:p>
          <a:p>
            <a:pPr marL="118745" marR="147320"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азработиха се циркулярни и елипсовидни интуиционистки размити модели, като по-мощен инструмент за моделиране на несигурността в бизнес средата. </a:t>
            </a:r>
            <a:endParaRPr lang="az-Cyrl-A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8745" marR="147320"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Разширени са:</a:t>
            </a:r>
          </a:p>
          <a:p>
            <a:pPr marL="118745" marR="14732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подхода за динамично програмиране на задачата за раницата, който има за цел да избере елементи за поставяне в раницата за постигане на възможно най-висока обща стойност без да превишава капацитета си;</a:t>
            </a:r>
          </a:p>
          <a:p>
            <a:pPr marL="118745" marR="14732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2). интуиционистки размития анализ на дисперсията (IFANOVA) до C-IFANOVA, който работи върху данни използвани за анализ в среда с висока несигурност. </a:t>
            </a:r>
            <a:endParaRPr lang="az-Cyrl-A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8745" marR="147320" indent="450215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bg-B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азработени са два софтуера:</a:t>
            </a:r>
          </a:p>
          <a:p>
            <a:pPr marL="118745" marR="147320" indent="0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E-IFKP - за определяне на най-добрия вариант оптимален избор на акции от фондовата борса в САЩ;</a:t>
            </a:r>
          </a:p>
          <a:p>
            <a:pPr marL="118745" marR="147320" indent="0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bg-BG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TIFHA-TSP - за  интуиционистки размит алгоритъм на унгарския метод за търговския пътник. </a:t>
            </a:r>
            <a:endParaRPr lang="az-Cyrl-A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 algn="just">
              <a:buNone/>
            </a:pPr>
            <a:endParaRPr lang="ru-RU" sz="2000" dirty="0">
              <a:highlight>
                <a:srgbClr val="FF00FF"/>
              </a:highlight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5976506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1536</TotalTime>
  <Words>1177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ПРОЕКТ № НИХ–482/2023</vt:lpstr>
      <vt:lpstr>Изследователски екип</vt:lpstr>
      <vt:lpstr>ЦЕЛ: Да се представят теоретични разширения и практически приложения на интуиционистки размити множества и индексирани матрици в процеса на вземане на решения в условия на размита среда </vt:lpstr>
      <vt:lpstr>Публикационна дейност  през първия етап-студенти </vt:lpstr>
      <vt:lpstr>Публикационна дейност – първи етап </vt:lpstr>
      <vt:lpstr>Публикационна дейност - първи етап 2023 </vt:lpstr>
      <vt:lpstr> Публикационна дейност - първи етап 2023 </vt:lpstr>
      <vt:lpstr>Бюджет за първата година</vt:lpstr>
      <vt:lpstr>Научни резултати - първа година 2023</vt:lpstr>
      <vt:lpstr>БЛАГОДАРИМ ВИ ЗА ВНИМАНИЕТО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401/2017 г.</dc:title>
  <dc:creator>User</dc:creator>
  <cp:lastModifiedBy>Stoyan Tranev</cp:lastModifiedBy>
  <cp:revision>91</cp:revision>
  <dcterms:created xsi:type="dcterms:W3CDTF">2017-12-01T08:06:04Z</dcterms:created>
  <dcterms:modified xsi:type="dcterms:W3CDTF">2023-12-15T16:49:15Z</dcterms:modified>
</cp:coreProperties>
</file>