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902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67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7820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97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960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15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85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6320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09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078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082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846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06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920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069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27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728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8319B6-5E0B-4F09-BE9B-FE5329DFC4EC}" type="datetimeFigureOut">
              <a:rPr lang="bg-BG" smtClean="0"/>
              <a:t>15.12.2023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536F2-2E8B-4320-8FE9-227335D85C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7034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955810" y="3674495"/>
            <a:ext cx="9144000" cy="2387600"/>
          </a:xfrm>
        </p:spPr>
        <p:txBody>
          <a:bodyPr/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bg-BG" sz="36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НИХ  №476/2023г.</a:t>
            </a:r>
            <a:r>
              <a:rPr lang="bg-BG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sz="3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37648" y="2237262"/>
            <a:ext cx="9144000" cy="1655762"/>
          </a:xfrm>
        </p:spPr>
        <p:txBody>
          <a:bodyPr>
            <a:normAutofit fontScale="925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bg-BG" sz="2800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на проекта: „Получаване на сирена с подобрени функционални свойства чрез добавяне на антиоксиданти от растителен произход“</a:t>
            </a:r>
            <a:endParaRPr lang="bg-BG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657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038182" y="534604"/>
            <a:ext cx="9404723" cy="1400530"/>
          </a:xfrm>
        </p:spPr>
        <p:txBody>
          <a:bodyPr/>
          <a:lstStyle/>
          <a:p>
            <a:r>
              <a:rPr lang="bg-BG" b="1" dirty="0"/>
              <a:t>Списък на научния колектив</a:t>
            </a:r>
            <a:r>
              <a:rPr lang="bg-BG" dirty="0"/>
              <a:t/>
            </a:r>
            <a:br>
              <a:rPr lang="bg-BG" dirty="0"/>
            </a:br>
            <a:r>
              <a:rPr lang="bg-BG" b="1" dirty="0"/>
              <a:t> 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177409"/>
              </p:ext>
            </p:extLst>
          </p:nvPr>
        </p:nvGraphicFramePr>
        <p:xfrm>
          <a:off x="1774209" y="1935134"/>
          <a:ext cx="8898340" cy="39606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26167"/>
                <a:gridCol w="4672173"/>
              </a:tblGrid>
              <a:tr h="8801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гл. ас. д-р Милка Койчева Атанасова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У-т „Проф. д-р Асен Златаров“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доц. д-р Катя Иванова Габровска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У-т „Проф. д-р Асен Златаров“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15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ас. д-р Димитрина Румянова Кръстева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У-т „Проф. д-р Асен Златаров“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Ана-Мария Капитанова, студент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курс, Хранителни биотехнологии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Деси Стоянова, студент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курс, Хранителни биотехнологии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Никол Бъйрякова, студент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курс, Биотехнологии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Памела Георгиева, студент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курс Биотехнологии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67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545909" y="341194"/>
            <a:ext cx="10931857" cy="5719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g-BG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Изследователски цели и задачи</a:t>
            </a:r>
            <a:endParaRPr lang="bg-B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Целта на настоящия проект през </a:t>
            </a:r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отчетния период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получаване на сирена с подобрени функционални свойства чрез добавяне на естествени антиоксиданти от растителен произход: екстракт от гроздови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семки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 екстракт от мащерка.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целта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бяха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поставени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следните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задачи:</a:t>
            </a:r>
            <a:endParaRPr lang="bg-B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Получаване на екстракти от мащерка (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Thyme vulgaris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Изследване и охарактеризиране на екстрактите от мащерка</a:t>
            </a:r>
          </a:p>
          <a:p>
            <a:pPr marL="449580" indent="7620"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Изследване на </a:t>
            </a:r>
            <a:r>
              <a:rPr lang="bg-B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антимикробната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активност на получените екстракти спрямо различни микроорганизми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Приготвяне на продукт (сирене) с подобрени функционални свойства, чрез добавяне на екстракт гроздови семки.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bg-BG" dirty="0" smtClean="0">
                <a:effectLst/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5. 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Приготвяне на продукт (сирене) с подобрени функционални свойства, чрез добавяне на екстракт от мащерка (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Thyme vulgaris</a:t>
            </a:r>
            <a:r>
              <a:rPr lang="bg-B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bg-B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9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24094"/>
              </p:ext>
            </p:extLst>
          </p:nvPr>
        </p:nvGraphicFramePr>
        <p:xfrm>
          <a:off x="432963" y="938213"/>
          <a:ext cx="4712244" cy="4503776"/>
        </p:xfrm>
        <a:graphic>
          <a:graphicData uri="http://schemas.openxmlformats.org/drawingml/2006/table">
            <a:tbl>
              <a:tblPr firstRow="1" firstCol="1" bandRow="1"/>
              <a:tblGrid>
                <a:gridCol w="1570748"/>
                <a:gridCol w="1570748"/>
                <a:gridCol w="1570748"/>
              </a:tblGrid>
              <a:tr h="1222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Екстракт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Състав, %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Прясна мащерка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Суха мащерка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Добив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Протеин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Карбохидрати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Мазнини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Пепелно съдържание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Нишесте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i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Аминокиселини</a:t>
                      </a:r>
                      <a:endParaRPr lang="bg-BG" sz="1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AutoShape 3"/>
          <p:cNvCxnSpPr>
            <a:cxnSpLocks noChangeShapeType="1"/>
          </p:cNvCxnSpPr>
          <p:nvPr/>
        </p:nvCxnSpPr>
        <p:spPr bwMode="auto">
          <a:xfrm>
            <a:off x="5757863" y="10820400"/>
            <a:ext cx="1171575" cy="923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85715"/>
              </p:ext>
            </p:extLst>
          </p:nvPr>
        </p:nvGraphicFramePr>
        <p:xfrm>
          <a:off x="5757863" y="3605365"/>
          <a:ext cx="5815331" cy="2795082"/>
        </p:xfrm>
        <a:graphic>
          <a:graphicData uri="http://schemas.openxmlformats.org/drawingml/2006/table">
            <a:tbl>
              <a:tblPr firstRow="1" firstCol="1" bandRow="1"/>
              <a:tblGrid>
                <a:gridCol w="1582936"/>
                <a:gridCol w="1582936"/>
                <a:gridCol w="1582936"/>
                <a:gridCol w="1066523"/>
              </a:tblGrid>
              <a:tr h="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Стойност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Прясна мащерка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Сушена мащерка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Полифенолен състав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</a:t>
                      </a:r>
                      <a:r>
                        <a:rPr lang="bg-BG" sz="14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фенолно</a:t>
                      </a: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съдържание (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 GAE/g DW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280± 5.6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312± 6.3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 </a:t>
                      </a:r>
                      <a:r>
                        <a:rPr lang="bg-BG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флаваноиди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QE/g DW</a:t>
                      </a:r>
                      <a:r>
                        <a:rPr lang="bg-BG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28± 0.25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32± 0.3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Антиоксидантна активност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DPPH IC</a:t>
                      </a:r>
                      <a:r>
                        <a:rPr lang="bg-BG" sz="1400" b="1" baseline="-25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(μg/mL)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42.8± 0.6</a:t>
                      </a:r>
                      <a:endParaRPr lang="bg-BG" sz="14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56.1± 0.8</a:t>
                      </a:r>
                      <a:endParaRPr lang="bg-BG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" name="Картина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28" y="366784"/>
            <a:ext cx="4924565" cy="288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5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86" y="177611"/>
            <a:ext cx="10058400" cy="3897630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192" y="4683665"/>
            <a:ext cx="5761526" cy="199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5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249" y="334583"/>
            <a:ext cx="4526152" cy="620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86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">
  <a:themeElements>
    <a:clrScheme name="Й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Й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</TotalTime>
  <Words>306</Words>
  <Application>Microsoft Office PowerPoint</Application>
  <PresentationFormat>Широк екран</PresentationFormat>
  <Paragraphs>65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E-BX</vt:lpstr>
      <vt:lpstr>Monotype Corsiva</vt:lpstr>
      <vt:lpstr>Times New Roman</vt:lpstr>
      <vt:lpstr>Wingdings 3</vt:lpstr>
      <vt:lpstr>Йон</vt:lpstr>
      <vt:lpstr>НИХ  №476/2023г. </vt:lpstr>
      <vt:lpstr>Списък на научния колектив  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Trifonovi</dc:creator>
  <cp:lastModifiedBy>Trifonovi</cp:lastModifiedBy>
  <cp:revision>10</cp:revision>
  <dcterms:created xsi:type="dcterms:W3CDTF">2023-12-14T09:13:07Z</dcterms:created>
  <dcterms:modified xsi:type="dcterms:W3CDTF">2023-12-15T05:56:06Z</dcterms:modified>
</cp:coreProperties>
</file>