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8" r:id="rId3"/>
    <p:sldId id="257" r:id="rId4"/>
    <p:sldId id="288" r:id="rId5"/>
    <p:sldId id="287" r:id="rId6"/>
    <p:sldId id="291" r:id="rId7"/>
    <p:sldId id="280" r:id="rId8"/>
    <p:sldId id="283" r:id="rId9"/>
    <p:sldId id="289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0C551-3708-459C-AD08-3BE9229ED010}" v="44" dt="2022-12-01T20:16:12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yan Tranev" userId="3860ec01dca6ed6c" providerId="LiveId" clId="{1F644DE1-7818-45F1-9214-A194C7F377E5}"/>
    <pc:docChg chg="undo custSel addSld delSld modSld">
      <pc:chgData name="Stoyan Tranev" userId="3860ec01dca6ed6c" providerId="LiveId" clId="{1F644DE1-7818-45F1-9214-A194C7F377E5}" dt="2021-11-27T20:32:48.335" v="485" actId="6549"/>
      <pc:docMkLst>
        <pc:docMk/>
      </pc:docMkLst>
      <pc:sldChg chg="modSp mod">
        <pc:chgData name="Stoyan Tranev" userId="3860ec01dca6ed6c" providerId="LiveId" clId="{1F644DE1-7818-45F1-9214-A194C7F377E5}" dt="2021-11-27T19:59:17.839" v="174" actId="5793"/>
        <pc:sldMkLst>
          <pc:docMk/>
          <pc:sldMk cId="2876612143" sldId="257"/>
        </pc:sldMkLst>
        <pc:spChg chg="mod">
          <ac:chgData name="Stoyan Tranev" userId="3860ec01dca6ed6c" providerId="LiveId" clId="{1F644DE1-7818-45F1-9214-A194C7F377E5}" dt="2021-11-27T19:57:22.767" v="169" actId="20577"/>
          <ac:spMkLst>
            <pc:docMk/>
            <pc:sldMk cId="2876612143" sldId="257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19:59:17.839" v="174" actId="5793"/>
          <ac:spMkLst>
            <pc:docMk/>
            <pc:sldMk cId="2876612143" sldId="257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10:17.706" v="295" actId="20577"/>
        <pc:sldMkLst>
          <pc:docMk/>
          <pc:sldMk cId="3166319233" sldId="258"/>
        </pc:sldMkLst>
        <pc:spChg chg="mod">
          <ac:chgData name="Stoyan Tranev" userId="3860ec01dca6ed6c" providerId="LiveId" clId="{1F644DE1-7818-45F1-9214-A194C7F377E5}" dt="2021-11-27T20:10:17.706" v="295" actId="20577"/>
          <ac:spMkLst>
            <pc:docMk/>
            <pc:sldMk cId="3166319233" sldId="258"/>
            <ac:spMk id="3" creationId="{00000000-0000-0000-0000-000000000000}"/>
          </ac:spMkLst>
        </pc:spChg>
      </pc:sldChg>
      <pc:sldChg chg="modSp del mod">
        <pc:chgData name="Stoyan Tranev" userId="3860ec01dca6ed6c" providerId="LiveId" clId="{1F644DE1-7818-45F1-9214-A194C7F377E5}" dt="2021-11-27T20:02:43.922" v="181" actId="2696"/>
        <pc:sldMkLst>
          <pc:docMk/>
          <pc:sldMk cId="3634577635" sldId="259"/>
        </pc:sldMkLst>
        <pc:spChg chg="mod">
          <ac:chgData name="Stoyan Tranev" userId="3860ec01dca6ed6c" providerId="LiveId" clId="{1F644DE1-7818-45F1-9214-A194C7F377E5}" dt="2021-11-27T19:59:59.408" v="178" actId="6549"/>
          <ac:spMkLst>
            <pc:docMk/>
            <pc:sldMk cId="3634577635" sldId="259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20:02:27.106" v="180" actId="27636"/>
          <ac:spMkLst>
            <pc:docMk/>
            <pc:sldMk cId="3634577635" sldId="259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32:48.335" v="485" actId="6549"/>
        <pc:sldMkLst>
          <pc:docMk/>
          <pc:sldMk cId="614990074" sldId="264"/>
        </pc:sldMkLst>
        <pc:spChg chg="mod">
          <ac:chgData name="Stoyan Tranev" userId="3860ec01dca6ed6c" providerId="LiveId" clId="{1F644DE1-7818-45F1-9214-A194C7F377E5}" dt="2021-11-27T20:32:48.335" v="485" actId="6549"/>
          <ac:spMkLst>
            <pc:docMk/>
            <pc:sldMk cId="614990074" sldId="264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18:51:57.598" v="28" actId="114"/>
        <pc:sldMkLst>
          <pc:docMk/>
          <pc:sldMk cId="711718292" sldId="274"/>
        </pc:sldMkLst>
        <pc:spChg chg="mod">
          <ac:chgData name="Stoyan Tranev" userId="3860ec01dca6ed6c" providerId="LiveId" clId="{1F644DE1-7818-45F1-9214-A194C7F377E5}" dt="2021-11-27T18:51:13.124" v="18" actId="122"/>
          <ac:spMkLst>
            <pc:docMk/>
            <pc:sldMk cId="711718292" sldId="274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18:51:57.598" v="28" actId="114"/>
          <ac:spMkLst>
            <pc:docMk/>
            <pc:sldMk cId="711718292" sldId="274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12:48.502" v="308" actId="20578"/>
        <pc:sldMkLst>
          <pc:docMk/>
          <pc:sldMk cId="1243294427" sldId="280"/>
        </pc:sldMkLst>
        <pc:spChg chg="mod">
          <ac:chgData name="Stoyan Tranev" userId="3860ec01dca6ed6c" providerId="LiveId" clId="{1F644DE1-7818-45F1-9214-A194C7F377E5}" dt="2021-11-27T20:12:10.947" v="302" actId="14100"/>
          <ac:spMkLst>
            <pc:docMk/>
            <pc:sldMk cId="1243294427" sldId="280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20:12:48.502" v="308" actId="20578"/>
          <ac:spMkLst>
            <pc:docMk/>
            <pc:sldMk cId="1243294427" sldId="280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29:44.015" v="480" actId="6549"/>
        <pc:sldMkLst>
          <pc:docMk/>
          <pc:sldMk cId="3046905393" sldId="283"/>
        </pc:sldMkLst>
        <pc:spChg chg="mod">
          <ac:chgData name="Stoyan Tranev" userId="3860ec01dca6ed6c" providerId="LiveId" clId="{1F644DE1-7818-45F1-9214-A194C7F377E5}" dt="2021-11-27T20:29:44.015" v="480" actId="6549"/>
          <ac:spMkLst>
            <pc:docMk/>
            <pc:sldMk cId="3046905393" sldId="283"/>
            <ac:spMk id="3" creationId="{00000000-0000-0000-0000-000000000000}"/>
          </ac:spMkLst>
        </pc:spChg>
      </pc:sldChg>
      <pc:sldChg chg="modSp add mod">
        <pc:chgData name="Stoyan Tranev" userId="3860ec01dca6ed6c" providerId="LiveId" clId="{1F644DE1-7818-45F1-9214-A194C7F377E5}" dt="2021-11-27T20:16:12.832" v="341" actId="14100"/>
        <pc:sldMkLst>
          <pc:docMk/>
          <pc:sldMk cId="899684051" sldId="284"/>
        </pc:sldMkLst>
        <pc:spChg chg="mod">
          <ac:chgData name="Stoyan Tranev" userId="3860ec01dca6ed6c" providerId="LiveId" clId="{1F644DE1-7818-45F1-9214-A194C7F377E5}" dt="2021-11-27T20:16:12.832" v="341" actId="14100"/>
          <ac:spMkLst>
            <pc:docMk/>
            <pc:sldMk cId="899684051" sldId="284"/>
            <ac:spMk id="3" creationId="{00000000-0000-0000-0000-000000000000}"/>
          </ac:spMkLst>
        </pc:spChg>
      </pc:sldChg>
      <pc:sldChg chg="modSp add mod">
        <pc:chgData name="Stoyan Tranev" userId="3860ec01dca6ed6c" providerId="LiveId" clId="{1F644DE1-7818-45F1-9214-A194C7F377E5}" dt="2021-11-27T20:22:02.701" v="435" actId="207"/>
        <pc:sldMkLst>
          <pc:docMk/>
          <pc:sldMk cId="3485410734" sldId="285"/>
        </pc:sldMkLst>
        <pc:spChg chg="mod">
          <ac:chgData name="Stoyan Tranev" userId="3860ec01dca6ed6c" providerId="LiveId" clId="{1F644DE1-7818-45F1-9214-A194C7F377E5}" dt="2021-11-27T20:22:02.701" v="435" actId="207"/>
          <ac:spMkLst>
            <pc:docMk/>
            <pc:sldMk cId="3485410734" sldId="285"/>
            <ac:spMk id="3" creationId="{00000000-0000-0000-0000-000000000000}"/>
          </ac:spMkLst>
        </pc:spChg>
      </pc:sldChg>
    </pc:docChg>
  </pc:docChgLst>
  <pc:docChgLst>
    <pc:chgData name="Stoyan Tranev" userId="3860ec01dca6ed6c" providerId="LiveId" clId="{ECE0C551-3708-459C-AD08-3BE9229ED010}"/>
    <pc:docChg chg="undo custSel modSld">
      <pc:chgData name="Stoyan Tranev" userId="3860ec01dca6ed6c" providerId="LiveId" clId="{ECE0C551-3708-459C-AD08-3BE9229ED010}" dt="2022-12-07T18:57:50.643" v="461" actId="20577"/>
      <pc:docMkLst>
        <pc:docMk/>
      </pc:docMkLst>
      <pc:sldChg chg="addSp modSp mod modAnim">
        <pc:chgData name="Stoyan Tranev" userId="3860ec01dca6ed6c" providerId="LiveId" clId="{ECE0C551-3708-459C-AD08-3BE9229ED010}" dt="2022-12-01T18:37:06.421" v="40"/>
        <pc:sldMkLst>
          <pc:docMk/>
          <pc:sldMk cId="2876612143" sldId="257"/>
        </pc:sldMkLst>
        <pc:picChg chg="add mod">
          <ac:chgData name="Stoyan Tranev" userId="3860ec01dca6ed6c" providerId="LiveId" clId="{ECE0C551-3708-459C-AD08-3BE9229ED010}" dt="2022-12-01T18:35:01.941" v="38" actId="1076"/>
          <ac:picMkLst>
            <pc:docMk/>
            <pc:sldMk cId="2876612143" sldId="257"/>
            <ac:picMk id="4" creationId="{6E9AD49F-565B-8E48-427E-5B45648AD567}"/>
          </ac:picMkLst>
        </pc:picChg>
      </pc:sldChg>
      <pc:sldChg chg="addSp delSp modSp mod modAnim">
        <pc:chgData name="Stoyan Tranev" userId="3860ec01dca6ed6c" providerId="LiveId" clId="{ECE0C551-3708-459C-AD08-3BE9229ED010}" dt="2022-12-01T18:36:57.424" v="39"/>
        <pc:sldMkLst>
          <pc:docMk/>
          <pc:sldMk cId="3166319233" sldId="258"/>
        </pc:sldMkLst>
        <pc:picChg chg="add mod">
          <ac:chgData name="Stoyan Tranev" userId="3860ec01dca6ed6c" providerId="LiveId" clId="{ECE0C551-3708-459C-AD08-3BE9229ED010}" dt="2022-12-01T18:28:06.365" v="33" actId="14100"/>
          <ac:picMkLst>
            <pc:docMk/>
            <pc:sldMk cId="3166319233" sldId="258"/>
            <ac:picMk id="4" creationId="{22DC4239-3E8B-5A70-5480-468998387AC2}"/>
          </ac:picMkLst>
        </pc:picChg>
        <pc:picChg chg="add del mod">
          <ac:chgData name="Stoyan Tranev" userId="3860ec01dca6ed6c" providerId="LiveId" clId="{ECE0C551-3708-459C-AD08-3BE9229ED010}" dt="2022-12-01T17:55:22.131" v="4" actId="21"/>
          <ac:picMkLst>
            <pc:docMk/>
            <pc:sldMk cId="3166319233" sldId="258"/>
            <ac:picMk id="1026" creationId="{5CA34D79-B6CD-F03B-B86F-F0821CCE25AF}"/>
          </ac:picMkLst>
        </pc:picChg>
      </pc:sldChg>
      <pc:sldChg chg="modSp mod">
        <pc:chgData name="Stoyan Tranev" userId="3860ec01dca6ed6c" providerId="LiveId" clId="{ECE0C551-3708-459C-AD08-3BE9229ED010}" dt="2022-12-01T19:39:09.196" v="310" actId="20577"/>
        <pc:sldMkLst>
          <pc:docMk/>
          <pc:sldMk cId="3717166657" sldId="264"/>
        </pc:sldMkLst>
        <pc:spChg chg="mod">
          <ac:chgData name="Stoyan Tranev" userId="3860ec01dca6ed6c" providerId="LiveId" clId="{ECE0C551-3708-459C-AD08-3BE9229ED010}" dt="2022-12-01T19:39:09.196" v="310" actId="20577"/>
          <ac:spMkLst>
            <pc:docMk/>
            <pc:sldMk cId="3717166657" sldId="264"/>
            <ac:spMk id="3" creationId="{00000000-0000-0000-0000-000000000000}"/>
          </ac:spMkLst>
        </pc:spChg>
      </pc:sldChg>
      <pc:sldChg chg="modSp mod">
        <pc:chgData name="Stoyan Tranev" userId="3860ec01dca6ed6c" providerId="LiveId" clId="{ECE0C551-3708-459C-AD08-3BE9229ED010}" dt="2022-12-01T19:45:57.909" v="325" actId="14100"/>
        <pc:sldMkLst>
          <pc:docMk/>
          <pc:sldMk cId="711718292" sldId="274"/>
        </pc:sldMkLst>
        <pc:picChg chg="mod">
          <ac:chgData name="Stoyan Tranev" userId="3860ec01dca6ed6c" providerId="LiveId" clId="{ECE0C551-3708-459C-AD08-3BE9229ED010}" dt="2022-12-01T19:45:57.909" v="325" actId="14100"/>
          <ac:picMkLst>
            <pc:docMk/>
            <pc:sldMk cId="711718292" sldId="274"/>
            <ac:picMk id="5" creationId="{BEC3F17A-2FB6-6762-CDB9-51031C32941E}"/>
          </ac:picMkLst>
        </pc:picChg>
      </pc:sldChg>
      <pc:sldChg chg="addSp delSp modSp mod">
        <pc:chgData name="Stoyan Tranev" userId="3860ec01dca6ed6c" providerId="LiveId" clId="{ECE0C551-3708-459C-AD08-3BE9229ED010}" dt="2022-12-07T18:57:50.643" v="461" actId="20577"/>
        <pc:sldMkLst>
          <pc:docMk/>
          <pc:sldMk cId="1243294427" sldId="280"/>
        </pc:sldMkLst>
        <pc:spChg chg="mod">
          <ac:chgData name="Stoyan Tranev" userId="3860ec01dca6ed6c" providerId="LiveId" clId="{ECE0C551-3708-459C-AD08-3BE9229ED010}" dt="2022-12-01T19:03:38.798" v="69" actId="20577"/>
          <ac:spMkLst>
            <pc:docMk/>
            <pc:sldMk cId="1243294427" sldId="280"/>
            <ac:spMk id="2" creationId="{00000000-0000-0000-0000-000000000000}"/>
          </ac:spMkLst>
        </pc:spChg>
        <pc:spChg chg="mod">
          <ac:chgData name="Stoyan Tranev" userId="3860ec01dca6ed6c" providerId="LiveId" clId="{ECE0C551-3708-459C-AD08-3BE9229ED010}" dt="2022-12-07T18:57:50.643" v="461" actId="20577"/>
          <ac:spMkLst>
            <pc:docMk/>
            <pc:sldMk cId="1243294427" sldId="280"/>
            <ac:spMk id="3" creationId="{00000000-0000-0000-0000-000000000000}"/>
          </ac:spMkLst>
        </pc:spChg>
        <pc:spChg chg="add del">
          <ac:chgData name="Stoyan Tranev" userId="3860ec01dca6ed6c" providerId="LiveId" clId="{ECE0C551-3708-459C-AD08-3BE9229ED010}" dt="2022-12-01T18:46:30.219" v="46" actId="22"/>
          <ac:spMkLst>
            <pc:docMk/>
            <pc:sldMk cId="1243294427" sldId="280"/>
            <ac:spMk id="5" creationId="{ED2717E4-1815-B5CB-AA7D-D09C88B2D54E}"/>
          </ac:spMkLst>
        </pc:spChg>
        <pc:picChg chg="add del mod">
          <ac:chgData name="Stoyan Tranev" userId="3860ec01dca6ed6c" providerId="LiveId" clId="{ECE0C551-3708-459C-AD08-3BE9229ED010}" dt="2022-12-01T19:02:35.703" v="55" actId="478"/>
          <ac:picMkLst>
            <pc:docMk/>
            <pc:sldMk cId="1243294427" sldId="280"/>
            <ac:picMk id="6" creationId="{D8C12702-29F3-061D-96F9-3EB5D841E409}"/>
          </ac:picMkLst>
        </pc:picChg>
        <pc:picChg chg="add del mod">
          <ac:chgData name="Stoyan Tranev" userId="3860ec01dca6ed6c" providerId="LiveId" clId="{ECE0C551-3708-459C-AD08-3BE9229ED010}" dt="2022-12-01T19:18:28.166" v="85" actId="478"/>
          <ac:picMkLst>
            <pc:docMk/>
            <pc:sldMk cId="1243294427" sldId="280"/>
            <ac:picMk id="8" creationId="{97B2A1F0-4047-C3B8-F3C8-3247DA552ABE}"/>
          </ac:picMkLst>
        </pc:picChg>
        <pc:picChg chg="add mod">
          <ac:chgData name="Stoyan Tranev" userId="3860ec01dca6ed6c" providerId="LiveId" clId="{ECE0C551-3708-459C-AD08-3BE9229ED010}" dt="2022-12-01T20:31:21.164" v="455" actId="14100"/>
          <ac:picMkLst>
            <pc:docMk/>
            <pc:sldMk cId="1243294427" sldId="280"/>
            <ac:picMk id="10" creationId="{8DEAB6B2-C77E-8991-8226-CD0ABF4C91E9}"/>
          </ac:picMkLst>
        </pc:picChg>
      </pc:sldChg>
      <pc:sldChg chg="addSp modSp mod">
        <pc:chgData name="Stoyan Tranev" userId="3860ec01dca6ed6c" providerId="LiveId" clId="{ECE0C551-3708-459C-AD08-3BE9229ED010}" dt="2022-12-01T19:56:47.980" v="347" actId="14100"/>
        <pc:sldMkLst>
          <pc:docMk/>
          <pc:sldMk cId="3046905393" sldId="283"/>
        </pc:sldMkLst>
        <pc:spChg chg="mod">
          <ac:chgData name="Stoyan Tranev" userId="3860ec01dca6ed6c" providerId="LiveId" clId="{ECE0C551-3708-459C-AD08-3BE9229ED010}" dt="2022-12-01T19:41:19.395" v="315" actId="255"/>
          <ac:spMkLst>
            <pc:docMk/>
            <pc:sldMk cId="3046905393" sldId="283"/>
            <ac:spMk id="3" creationId="{00000000-0000-0000-0000-000000000000}"/>
          </ac:spMkLst>
        </pc:spChg>
        <pc:picChg chg="add mod">
          <ac:chgData name="Stoyan Tranev" userId="3860ec01dca6ed6c" providerId="LiveId" clId="{ECE0C551-3708-459C-AD08-3BE9229ED010}" dt="2022-12-01T19:56:47.980" v="347" actId="14100"/>
          <ac:picMkLst>
            <pc:docMk/>
            <pc:sldMk cId="3046905393" sldId="283"/>
            <ac:picMk id="2050" creationId="{84740E1F-596B-74DA-639B-73AA67E990FD}"/>
          </ac:picMkLst>
        </pc:picChg>
      </pc:sldChg>
      <pc:sldChg chg="addSp delSp modSp mod modAnim">
        <pc:chgData name="Stoyan Tranev" userId="3860ec01dca6ed6c" providerId="LiveId" clId="{ECE0C551-3708-459C-AD08-3BE9229ED010}" dt="2022-12-01T20:32:44.045" v="460" actId="14100"/>
        <pc:sldMkLst>
          <pc:docMk/>
          <pc:sldMk cId="779195040" sldId="287"/>
        </pc:sldMkLst>
        <pc:spChg chg="mod">
          <ac:chgData name="Stoyan Tranev" userId="3860ec01dca6ed6c" providerId="LiveId" clId="{ECE0C551-3708-459C-AD08-3BE9229ED010}" dt="2022-12-01T20:16:53.012" v="404" actId="14100"/>
          <ac:spMkLst>
            <pc:docMk/>
            <pc:sldMk cId="779195040" sldId="287"/>
            <ac:spMk id="2" creationId="{00000000-0000-0000-0000-000000000000}"/>
          </ac:spMkLst>
        </pc:spChg>
        <pc:spChg chg="mod">
          <ac:chgData name="Stoyan Tranev" userId="3860ec01dca6ed6c" providerId="LiveId" clId="{ECE0C551-3708-459C-AD08-3BE9229ED010}" dt="2022-12-01T20:32:44.045" v="460" actId="14100"/>
          <ac:spMkLst>
            <pc:docMk/>
            <pc:sldMk cId="779195040" sldId="287"/>
            <ac:spMk id="3" creationId="{00000000-0000-0000-0000-000000000000}"/>
          </ac:spMkLst>
        </pc:spChg>
        <pc:spChg chg="add del">
          <ac:chgData name="Stoyan Tranev" userId="3860ec01dca6ed6c" providerId="LiveId" clId="{ECE0C551-3708-459C-AD08-3BE9229ED010}" dt="2022-12-01T20:01:38.699" v="386" actId="22"/>
          <ac:spMkLst>
            <pc:docMk/>
            <pc:sldMk cId="779195040" sldId="287"/>
            <ac:spMk id="10" creationId="{56C90D24-4772-9A89-EB9C-C995466436C0}"/>
          </ac:spMkLst>
        </pc:spChg>
        <pc:picChg chg="add del mod">
          <ac:chgData name="Stoyan Tranev" userId="3860ec01dca6ed6c" providerId="LiveId" clId="{ECE0C551-3708-459C-AD08-3BE9229ED010}" dt="2022-12-01T19:17:09.484" v="78" actId="478"/>
          <ac:picMkLst>
            <pc:docMk/>
            <pc:sldMk cId="779195040" sldId="287"/>
            <ac:picMk id="5" creationId="{081FE418-2F21-FC21-6D41-749608F7303B}"/>
          </ac:picMkLst>
        </pc:picChg>
        <pc:picChg chg="add del">
          <ac:chgData name="Stoyan Tranev" userId="3860ec01dca6ed6c" providerId="LiveId" clId="{ECE0C551-3708-459C-AD08-3BE9229ED010}" dt="2022-12-01T19:18:04.804" v="81"/>
          <ac:picMkLst>
            <pc:docMk/>
            <pc:sldMk cId="779195040" sldId="287"/>
            <ac:picMk id="6" creationId="{BBA1C8A0-8A8B-B97F-AFC4-48869C3D77B9}"/>
          </ac:picMkLst>
        </pc:picChg>
        <pc:picChg chg="add del mod">
          <ac:chgData name="Stoyan Tranev" userId="3860ec01dca6ed6c" providerId="LiveId" clId="{ECE0C551-3708-459C-AD08-3BE9229ED010}" dt="2022-12-01T20:00:55.743" v="381" actId="21"/>
          <ac:picMkLst>
            <pc:docMk/>
            <pc:sldMk cId="779195040" sldId="287"/>
            <ac:picMk id="7" creationId="{144D6D4F-D3F4-7307-3F0D-8C01AC545C61}"/>
          </ac:picMkLst>
        </pc:picChg>
        <pc:picChg chg="add del">
          <ac:chgData name="Stoyan Tranev" userId="3860ec01dca6ed6c" providerId="LiveId" clId="{ECE0C551-3708-459C-AD08-3BE9229ED010}" dt="2022-12-01T20:01:26.149" v="384" actId="478"/>
          <ac:picMkLst>
            <pc:docMk/>
            <pc:sldMk cId="779195040" sldId="287"/>
            <ac:picMk id="8" creationId="{77098829-DB4C-795A-EEA6-0CC872A56A7C}"/>
          </ac:picMkLst>
        </pc:picChg>
        <pc:picChg chg="add mod">
          <ac:chgData name="Stoyan Tranev" userId="3860ec01dca6ed6c" providerId="LiveId" clId="{ECE0C551-3708-459C-AD08-3BE9229ED010}" dt="2022-12-01T20:04:39.939" v="388"/>
          <ac:picMkLst>
            <pc:docMk/>
            <pc:sldMk cId="779195040" sldId="287"/>
            <ac:picMk id="11" creationId="{1112A20C-0714-033A-9BC0-F97368F656F1}"/>
          </ac:picMkLst>
        </pc:picChg>
        <pc:picChg chg="add del">
          <ac:chgData name="Stoyan Tranev" userId="3860ec01dca6ed6c" providerId="LiveId" clId="{ECE0C551-3708-459C-AD08-3BE9229ED010}" dt="2022-12-01T20:15:30.469" v="390" actId="478"/>
          <ac:picMkLst>
            <pc:docMk/>
            <pc:sldMk cId="779195040" sldId="287"/>
            <ac:picMk id="12" creationId="{14312B0F-D529-1C6B-0478-8890C8E075F2}"/>
          </ac:picMkLst>
        </pc:picChg>
        <pc:picChg chg="add mod">
          <ac:chgData name="Stoyan Tranev" userId="3860ec01dca6ed6c" providerId="LiveId" clId="{ECE0C551-3708-459C-AD08-3BE9229ED010}" dt="2022-12-01T20:17:03.420" v="408" actId="14100"/>
          <ac:picMkLst>
            <pc:docMk/>
            <pc:sldMk cId="779195040" sldId="287"/>
            <ac:picMk id="14" creationId="{D4C8E947-7490-8737-366A-B445093959C5}"/>
          </ac:picMkLst>
        </pc:picChg>
      </pc:sldChg>
      <pc:sldChg chg="addSp modSp mod">
        <pc:chgData name="Stoyan Tranev" userId="3860ec01dca6ed6c" providerId="LiveId" clId="{ECE0C551-3708-459C-AD08-3BE9229ED010}" dt="2022-12-01T20:29:19.578" v="442" actId="6549"/>
        <pc:sldMkLst>
          <pc:docMk/>
          <pc:sldMk cId="697592538" sldId="288"/>
        </pc:sldMkLst>
        <pc:spChg chg="mod">
          <ac:chgData name="Stoyan Tranev" userId="3860ec01dca6ed6c" providerId="LiveId" clId="{ECE0C551-3708-459C-AD08-3BE9229ED010}" dt="2022-12-01T20:29:19.578" v="442" actId="6549"/>
          <ac:spMkLst>
            <pc:docMk/>
            <pc:sldMk cId="697592538" sldId="288"/>
            <ac:spMk id="3" creationId="{00000000-0000-0000-0000-000000000000}"/>
          </ac:spMkLst>
        </pc:spChg>
        <pc:picChg chg="add mod">
          <ac:chgData name="Stoyan Tranev" userId="3860ec01dca6ed6c" providerId="LiveId" clId="{ECE0C551-3708-459C-AD08-3BE9229ED010}" dt="2022-12-01T20:24:37.301" v="415" actId="14100"/>
          <ac:picMkLst>
            <pc:docMk/>
            <pc:sldMk cId="697592538" sldId="288"/>
            <ac:picMk id="4" creationId="{33BEFDE2-EF87-F000-8BFD-02AF069D4C7C}"/>
          </ac:picMkLst>
        </pc:picChg>
      </pc:sldChg>
      <pc:sldChg chg="modSp mod">
        <pc:chgData name="Stoyan Tranev" userId="3860ec01dca6ed6c" providerId="LiveId" clId="{ECE0C551-3708-459C-AD08-3BE9229ED010}" dt="2022-12-01T19:59:51.932" v="380" actId="14100"/>
        <pc:sldMkLst>
          <pc:docMk/>
          <pc:sldMk cId="1597650628" sldId="289"/>
        </pc:sldMkLst>
        <pc:spChg chg="mod">
          <ac:chgData name="Stoyan Tranev" userId="3860ec01dca6ed6c" providerId="LiveId" clId="{ECE0C551-3708-459C-AD08-3BE9229ED010}" dt="2022-12-01T19:59:51.932" v="380" actId="14100"/>
          <ac:spMkLst>
            <pc:docMk/>
            <pc:sldMk cId="1597650628" sldId="289"/>
            <ac:spMk id="3" creationId="{00000000-0000-0000-0000-000000000000}"/>
          </ac:spMkLst>
        </pc:spChg>
      </pc:sldChg>
      <pc:sldChg chg="modSp mod">
        <pc:chgData name="Stoyan Tranev" userId="3860ec01dca6ed6c" providerId="LiveId" clId="{ECE0C551-3708-459C-AD08-3BE9229ED010}" dt="2022-12-01T19:50:24.724" v="335" actId="14100"/>
        <pc:sldMkLst>
          <pc:docMk/>
          <pc:sldMk cId="2541400167" sldId="290"/>
        </pc:sldMkLst>
        <pc:spChg chg="mod">
          <ac:chgData name="Stoyan Tranev" userId="3860ec01dca6ed6c" providerId="LiveId" clId="{ECE0C551-3708-459C-AD08-3BE9229ED010}" dt="2022-12-01T19:50:19.433" v="334" actId="20577"/>
          <ac:spMkLst>
            <pc:docMk/>
            <pc:sldMk cId="2541400167" sldId="290"/>
            <ac:spMk id="3" creationId="{00000000-0000-0000-0000-000000000000}"/>
          </ac:spMkLst>
        </pc:spChg>
        <pc:picChg chg="mod">
          <ac:chgData name="Stoyan Tranev" userId="3860ec01dca6ed6c" providerId="LiveId" clId="{ECE0C551-3708-459C-AD08-3BE9229ED010}" dt="2022-12-01T19:50:24.724" v="335" actId="14100"/>
          <ac:picMkLst>
            <pc:docMk/>
            <pc:sldMk cId="2541400167" sldId="290"/>
            <ac:picMk id="5" creationId="{891A434B-0180-77C0-D94A-F6595CC9EE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</a:rPr>
              <a:t>ПРОЕКТ № НИХ–486/2023</a:t>
            </a:r>
          </a:p>
        </p:txBody>
      </p:sp>
      <p:pic>
        <p:nvPicPr>
          <p:cNvPr id="4" name="Picture 8" descr="How ChatGPT and similar AI will disrupt education">
            <a:extLst>
              <a:ext uri="{FF2B5EF4-FFF2-40B4-BE49-F238E27FC236}">
                <a16:creationId xmlns:a16="http://schemas.microsoft.com/office/drawing/2014/main" id="{DD425BF9-D441-5E8E-F535-BDBF61528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2388732"/>
            <a:ext cx="3856774" cy="21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b="1">
                <a:solidFill>
                  <a:srgbClr val="FFFFFF"/>
                </a:solidFill>
              </a:rPr>
              <a:t>МОДЕЛИРАНЕ НА УПРАВЛЕНСКИ РЕШЕНИЯ С НОВИ ИНСТРУМЕНТИ ЗА АНАЛИЗ В РАЗМИТА СРЕДА</a:t>
            </a:r>
          </a:p>
          <a:p>
            <a:pPr algn="l">
              <a:buFont typeface="Wingdings 3" charset="2"/>
              <a:buChar char=""/>
            </a:pPr>
            <a:r>
              <a:rPr lang="en-US" b="1">
                <a:solidFill>
                  <a:srgbClr val="FFFFFF"/>
                </a:solidFill>
              </a:rPr>
              <a:t>Срок – две години </a:t>
            </a:r>
            <a:r>
              <a:rPr lang="en-US" b="1" i="1">
                <a:solidFill>
                  <a:srgbClr val="FFFFFF"/>
                </a:solidFill>
              </a:rPr>
              <a:t>(2023-2024) - </a:t>
            </a:r>
            <a:r>
              <a:rPr lang="en-US" b="1">
                <a:solidFill>
                  <a:srgbClr val="FFFFFF"/>
                </a:solidFill>
              </a:rPr>
              <a:t>I ЕТАП</a:t>
            </a:r>
          </a:p>
          <a:p>
            <a:pPr algn="l">
              <a:buFont typeface="Wingdings 3" charset="2"/>
              <a:buChar char=""/>
            </a:pPr>
            <a:endParaRPr lang="en-US" b="1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b="1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b="1">
                <a:solidFill>
                  <a:srgbClr val="FFFFFF"/>
                </a:solidFill>
              </a:rPr>
              <a:t>                  Проектен мениджър:</a:t>
            </a:r>
            <a:endParaRPr lang="en-US" b="1" i="1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b="1" i="1">
                <a:solidFill>
                  <a:srgbClr val="FFFFFF"/>
                </a:solidFill>
              </a:rPr>
              <a:t>            доц. д-р </a:t>
            </a:r>
            <a:r>
              <a:rPr lang="en-US" b="1">
                <a:solidFill>
                  <a:srgbClr val="FFFFFF"/>
                </a:solidFill>
              </a:rPr>
              <a:t>Стоян Транев</a:t>
            </a:r>
          </a:p>
          <a:p>
            <a:pPr algn="l"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6B8E85-924C-C537-249C-82A81282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БЛАГОДАРИМ ВИ ЗА ВНИМАНИЕТО</a:t>
            </a:r>
          </a:p>
        </p:txBody>
      </p:sp>
      <p:pic>
        <p:nvPicPr>
          <p:cNvPr id="6" name="Картина 7">
            <a:extLst>
              <a:ext uri="{FF2B5EF4-FFF2-40B4-BE49-F238E27FC236}">
                <a16:creationId xmlns:a16="http://schemas.microsoft.com/office/drawing/2014/main" id="{F8E39FAC-44F7-F6A0-23EA-0D898E05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7" y="1578133"/>
            <a:ext cx="2982714" cy="39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5" y="-88900"/>
            <a:ext cx="10390908" cy="4318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2"/>
                </a:solidFill>
              </a:rPr>
              <a:t>Изследователски екип</a:t>
            </a:r>
            <a:endParaRPr lang="bg-BG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4" y="408214"/>
            <a:ext cx="11227446" cy="62888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g-BG" sz="7600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8800" i="1" u="sng" dirty="0">
                <a:solidFill>
                  <a:srgbClr val="FF0000"/>
                </a:solidFill>
              </a:rPr>
              <a:t>Научен екип - първа година-2022: общ брой участници – 12 </a:t>
            </a:r>
          </a:p>
          <a:p>
            <a:r>
              <a:rPr lang="ru-RU" sz="8800" i="1" dirty="0"/>
              <a:t>1. </a:t>
            </a:r>
            <a:r>
              <a:rPr lang="ru-RU" sz="8800" i="1" dirty="0" err="1">
                <a:solidFill>
                  <a:srgbClr val="7030A0"/>
                </a:solidFill>
              </a:rPr>
              <a:t>Проектен</a:t>
            </a:r>
            <a:r>
              <a:rPr lang="ru-RU" sz="8800" i="1" dirty="0">
                <a:solidFill>
                  <a:srgbClr val="7030A0"/>
                </a:solidFill>
              </a:rPr>
              <a:t> </a:t>
            </a:r>
            <a:r>
              <a:rPr lang="ru-RU" sz="8800" i="1" dirty="0" err="1">
                <a:solidFill>
                  <a:srgbClr val="7030A0"/>
                </a:solidFill>
              </a:rPr>
              <a:t>мениджър</a:t>
            </a:r>
            <a:r>
              <a:rPr lang="ru-RU" sz="8800" i="1" dirty="0">
                <a:solidFill>
                  <a:srgbClr val="7030A0"/>
                </a:solidFill>
              </a:rPr>
              <a:t>: </a:t>
            </a:r>
            <a:r>
              <a:rPr lang="ru-RU" sz="8800" i="1" dirty="0"/>
              <a:t>доц. д-р </a:t>
            </a:r>
            <a:r>
              <a:rPr lang="ru-RU" sz="8800" i="1" dirty="0" err="1"/>
              <a:t>Стоян</a:t>
            </a:r>
            <a:r>
              <a:rPr lang="ru-RU" sz="8800" i="1" dirty="0"/>
              <a:t> Транев - </a:t>
            </a:r>
            <a:r>
              <a:rPr lang="ru-RU" sz="8800" i="1" dirty="0">
                <a:solidFill>
                  <a:srgbClr val="C00000"/>
                </a:solidFill>
              </a:rPr>
              <a:t>ФОН </a:t>
            </a:r>
          </a:p>
          <a:p>
            <a:r>
              <a:rPr lang="ru-RU" sz="8800" i="1" dirty="0"/>
              <a:t>2. доц. д-р </a:t>
            </a:r>
            <a:r>
              <a:rPr lang="ru-RU" sz="8800" i="1" dirty="0" err="1"/>
              <a:t>Величка</a:t>
            </a:r>
            <a:r>
              <a:rPr lang="ru-RU" sz="8800" i="1" dirty="0"/>
              <a:t> Транева</a:t>
            </a:r>
            <a:r>
              <a:rPr lang="en-US" sz="8800" i="1" dirty="0"/>
              <a:t> </a:t>
            </a:r>
            <a:r>
              <a:rPr lang="ru-RU" sz="8800" i="1" dirty="0"/>
              <a:t> – </a:t>
            </a:r>
            <a:r>
              <a:rPr lang="ru-RU" sz="8800" i="1" dirty="0">
                <a:solidFill>
                  <a:schemeClr val="accent5">
                    <a:lumMod val="75000"/>
                  </a:schemeClr>
                </a:solidFill>
              </a:rPr>
              <a:t>ФПН</a:t>
            </a:r>
          </a:p>
          <a:p>
            <a:r>
              <a:rPr lang="ru-RU" sz="8800" i="1" dirty="0"/>
              <a:t>3.</a:t>
            </a:r>
            <a:r>
              <a:rPr kumimoji="0" lang="ru-RU" sz="8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докторант </a:t>
            </a:r>
            <a:r>
              <a:rPr lang="ru-RU" sz="8800" i="1" dirty="0" err="1"/>
              <a:t>Петър</a:t>
            </a:r>
            <a:r>
              <a:rPr lang="ru-RU" sz="8800" i="1" dirty="0"/>
              <a:t> </a:t>
            </a:r>
            <a:r>
              <a:rPr lang="ru-RU" sz="8800" i="1" dirty="0" err="1"/>
              <a:t>Росенов</a:t>
            </a:r>
            <a:r>
              <a:rPr lang="ru-RU" sz="8800" i="1" dirty="0"/>
              <a:t> Петров- </a:t>
            </a:r>
            <a:r>
              <a:rPr lang="ru-RU" sz="8800" i="1" dirty="0">
                <a:solidFill>
                  <a:srgbClr val="00B0F0"/>
                </a:solidFill>
              </a:rPr>
              <a:t>Ф</a:t>
            </a:r>
            <a:r>
              <a:rPr lang="en-GB" sz="8800" i="1" dirty="0">
                <a:solidFill>
                  <a:srgbClr val="00B0F0"/>
                </a:solidFill>
              </a:rPr>
              <a:t>T</a:t>
            </a:r>
            <a:r>
              <a:rPr lang="ru-RU" sz="8800" i="1" dirty="0">
                <a:solidFill>
                  <a:srgbClr val="00B0F0"/>
                </a:solidFill>
              </a:rPr>
              <a:t>Н</a:t>
            </a:r>
            <a:endParaRPr lang="en-GB" sz="8800" i="1" dirty="0">
              <a:solidFill>
                <a:srgbClr val="00B0F0"/>
              </a:solidFill>
            </a:endParaRPr>
          </a:p>
          <a:p>
            <a:r>
              <a:rPr lang="ru-RU" sz="8800" i="1" dirty="0" err="1">
                <a:solidFill>
                  <a:schemeClr val="accent5">
                    <a:lumMod val="75000"/>
                  </a:schemeClr>
                </a:solidFill>
              </a:rPr>
              <a:t>Девет</a:t>
            </a:r>
            <a:r>
              <a:rPr lang="ru-RU" sz="8800" i="1" dirty="0">
                <a:solidFill>
                  <a:schemeClr val="accent5">
                    <a:lumMod val="75000"/>
                  </a:schemeClr>
                </a:solidFill>
              </a:rPr>
              <a:t> студента </a:t>
            </a:r>
            <a:r>
              <a:rPr lang="ru-RU" sz="8800" i="1" dirty="0"/>
              <a:t>- Университет «Проф. д-р </a:t>
            </a:r>
            <a:r>
              <a:rPr lang="ru-RU" sz="8800" i="1" dirty="0" err="1"/>
              <a:t>Асен</a:t>
            </a:r>
            <a:r>
              <a:rPr lang="ru-RU" sz="8800" i="1" dirty="0"/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Божидар Иванов  М1273 –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Емилия Стоянова Т913  – Университет «Проф. д-р Асен Златаров» -- Бургас  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Кристиана </a:t>
            </a:r>
            <a:r>
              <a:rPr lang="bg-BG" sz="8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Турнова</a:t>
            </a: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Т944 –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Ванеса Стойкова Т 934 –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Иван Георгиев ПКС 1546–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Мехмед </a:t>
            </a:r>
            <a:r>
              <a:rPr lang="bg-BG" sz="8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Мехмед</a:t>
            </a: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ПКС 1545 -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Стилиян Йорданов ЕООС -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</a:t>
            </a:r>
            <a:r>
              <a:rPr lang="bg-BG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8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Едже</a:t>
            </a: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Исмаил ИМ1112 –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8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Велина Георгиева СУ1432 – Университет «Проф. д-р Асен Златаров» -- Бургас</a:t>
            </a:r>
            <a:endParaRPr lang="az-Cyrl-AZ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stockphoto-1263865336-640_adpp_is">
            <a:hlinkClick r:id="" action="ppaction://media"/>
            <a:extLst>
              <a:ext uri="{FF2B5EF4-FFF2-40B4-BE49-F238E27FC236}">
                <a16:creationId xmlns:a16="http://schemas.microsoft.com/office/drawing/2014/main" id="{22DC4239-3E8B-5A70-5480-468998387A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7456" y="0"/>
            <a:ext cx="3694544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89" y="128337"/>
            <a:ext cx="11357811" cy="190901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ЦЕЛ: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Да се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използват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иновативни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разширения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интуиционистките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размити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множества за приложения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инструментариума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индексираните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матрици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при 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моделирането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управленски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решения в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размита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среда. </a:t>
            </a:r>
            <a:endParaRPr lang="bg-BG" sz="2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2037346"/>
            <a:ext cx="9561095" cy="4820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endParaRPr lang="bg-BG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dirty="0"/>
              <a:t>1. Да се </a:t>
            </a:r>
            <a:r>
              <a:rPr lang="ru-RU" dirty="0" err="1"/>
              <a:t>направи</a:t>
            </a:r>
            <a:r>
              <a:rPr lang="ru-RU" dirty="0"/>
              <a:t> ретроспективен анализ на </a:t>
            </a:r>
            <a:r>
              <a:rPr lang="ru-RU" dirty="0" err="1"/>
              <a:t>съществуващите</a:t>
            </a:r>
            <a:r>
              <a:rPr lang="ru-RU" dirty="0"/>
              <a:t> интуиционистки </a:t>
            </a:r>
            <a:r>
              <a:rPr lang="ru-RU" dirty="0" err="1"/>
              <a:t>размити</a:t>
            </a:r>
            <a:r>
              <a:rPr lang="ru-RU" dirty="0"/>
              <a:t> множества и </a:t>
            </a:r>
            <a:r>
              <a:rPr lang="ru-RU" dirty="0" err="1"/>
              <a:t>индексирани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, </a:t>
            </a:r>
            <a:r>
              <a:rPr lang="ru-RU" dirty="0" err="1"/>
              <a:t>операциите</a:t>
            </a:r>
            <a:r>
              <a:rPr lang="ru-RU" dirty="0"/>
              <a:t> и </a:t>
            </a:r>
            <a:r>
              <a:rPr lang="ru-RU" dirty="0" err="1"/>
              <a:t>релациите</a:t>
            </a:r>
            <a:r>
              <a:rPr lang="ru-RU" dirty="0"/>
              <a:t> с </a:t>
            </a:r>
            <a:r>
              <a:rPr lang="ru-RU" dirty="0" err="1"/>
              <a:t>тях</a:t>
            </a:r>
            <a:r>
              <a:rPr lang="ru-RU" dirty="0"/>
              <a:t>; </a:t>
            </a:r>
          </a:p>
          <a:p>
            <a:pPr lvl="0"/>
            <a:r>
              <a:rPr lang="ru-RU" dirty="0"/>
              <a:t>2. Да се </a:t>
            </a:r>
            <a:r>
              <a:rPr lang="ru-RU" dirty="0" err="1"/>
              <a:t>модернизира</a:t>
            </a:r>
            <a:r>
              <a:rPr lang="ru-RU" dirty="0"/>
              <a:t> </a:t>
            </a:r>
            <a:r>
              <a:rPr lang="ru-RU" dirty="0" err="1"/>
              <a:t>моделирането</a:t>
            </a:r>
            <a:r>
              <a:rPr lang="ru-RU" dirty="0"/>
              <a:t> на </a:t>
            </a:r>
            <a:r>
              <a:rPr lang="ru-RU" dirty="0" err="1"/>
              <a:t>управленските</a:t>
            </a:r>
            <a:r>
              <a:rPr lang="ru-RU" dirty="0"/>
              <a:t> </a:t>
            </a:r>
            <a:r>
              <a:rPr lang="ru-RU" dirty="0" err="1"/>
              <a:t>процесите</a:t>
            </a:r>
            <a:r>
              <a:rPr lang="ru-RU" dirty="0"/>
              <a:t> чрез </a:t>
            </a:r>
            <a:r>
              <a:rPr lang="ru-RU" dirty="0" err="1"/>
              <a:t>формално</a:t>
            </a:r>
            <a:r>
              <a:rPr lang="ru-RU" dirty="0"/>
              <a:t> описание с </a:t>
            </a:r>
            <a:r>
              <a:rPr lang="ru-RU" dirty="0" err="1"/>
              <a:t>апарата</a:t>
            </a:r>
            <a:r>
              <a:rPr lang="ru-RU" dirty="0"/>
              <a:t> на </a:t>
            </a:r>
            <a:r>
              <a:rPr lang="ru-RU" dirty="0" err="1"/>
              <a:t>индексираните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 и интуиционистки </a:t>
            </a:r>
            <a:r>
              <a:rPr lang="ru-RU" dirty="0" err="1"/>
              <a:t>размитите</a:t>
            </a:r>
            <a:r>
              <a:rPr lang="ru-RU" dirty="0"/>
              <a:t> множества;</a:t>
            </a:r>
          </a:p>
          <a:p>
            <a:pPr lvl="0"/>
            <a:r>
              <a:rPr lang="ru-RU" dirty="0"/>
              <a:t>3. Да се </a:t>
            </a:r>
            <a:r>
              <a:rPr lang="ru-RU" dirty="0" err="1"/>
              <a:t>разшири</a:t>
            </a:r>
            <a:r>
              <a:rPr lang="ru-RU" dirty="0"/>
              <a:t> в теоретичен аспект </a:t>
            </a:r>
            <a:r>
              <a:rPr lang="ru-RU" dirty="0" err="1"/>
              <a:t>концепцията</a:t>
            </a:r>
            <a:r>
              <a:rPr lang="ru-RU" dirty="0"/>
              <a:t> на </a:t>
            </a:r>
            <a:r>
              <a:rPr lang="ru-RU" dirty="0" err="1"/>
              <a:t>индексираните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4. Да се </a:t>
            </a:r>
            <a:r>
              <a:rPr lang="ru-RU" dirty="0" err="1"/>
              <a:t>моделират</a:t>
            </a:r>
            <a:r>
              <a:rPr lang="ru-RU" dirty="0"/>
              <a:t> </a:t>
            </a:r>
            <a:r>
              <a:rPr lang="ru-RU" dirty="0" err="1"/>
              <a:t>съвременни</a:t>
            </a:r>
            <a:r>
              <a:rPr lang="ru-RU" dirty="0"/>
              <a:t> </a:t>
            </a:r>
            <a:r>
              <a:rPr lang="ru-RU" dirty="0" err="1"/>
              <a:t>размити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за оптимизация на </a:t>
            </a:r>
            <a:r>
              <a:rPr lang="ru-RU" dirty="0" err="1"/>
              <a:t>управленските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5. Да се </a:t>
            </a:r>
            <a:r>
              <a:rPr lang="ru-RU" dirty="0" err="1"/>
              <a:t>разработят</a:t>
            </a:r>
            <a:r>
              <a:rPr lang="ru-RU" dirty="0"/>
              <a:t>, </a:t>
            </a:r>
            <a:r>
              <a:rPr lang="ru-RU" dirty="0" err="1"/>
              <a:t>разширят</a:t>
            </a:r>
            <a:r>
              <a:rPr lang="ru-RU" dirty="0"/>
              <a:t> и </a:t>
            </a:r>
            <a:r>
              <a:rPr lang="ru-RU" dirty="0" err="1"/>
              <a:t>тестват</a:t>
            </a:r>
            <a:r>
              <a:rPr lang="ru-RU" dirty="0"/>
              <a:t> </a:t>
            </a:r>
            <a:r>
              <a:rPr lang="ru-RU" dirty="0" err="1"/>
              <a:t>софтуерни</a:t>
            </a:r>
            <a:r>
              <a:rPr lang="ru-RU" dirty="0"/>
              <a:t> приложения на </a:t>
            </a:r>
            <a:r>
              <a:rPr lang="ru-RU" dirty="0" err="1"/>
              <a:t>разработените</a:t>
            </a:r>
            <a:r>
              <a:rPr lang="ru-RU" dirty="0"/>
              <a:t> модели за </a:t>
            </a:r>
            <a:r>
              <a:rPr lang="ru-RU" dirty="0" err="1"/>
              <a:t>вземане</a:t>
            </a:r>
            <a:r>
              <a:rPr lang="ru-RU" dirty="0"/>
              <a:t> на </a:t>
            </a:r>
            <a:r>
              <a:rPr lang="ru-RU" dirty="0" err="1"/>
              <a:t>управленски</a:t>
            </a:r>
            <a:r>
              <a:rPr lang="ru-RU" dirty="0"/>
              <a:t> решения;</a:t>
            </a:r>
          </a:p>
          <a:p>
            <a:pPr lvl="0"/>
            <a:r>
              <a:rPr lang="ru-RU" dirty="0"/>
              <a:t>6. Да се </a:t>
            </a:r>
            <a:r>
              <a:rPr lang="ru-RU" dirty="0" err="1"/>
              <a:t>разпространят</a:t>
            </a:r>
            <a:r>
              <a:rPr lang="ru-RU" dirty="0"/>
              <a:t> резултатите от проекта.</a:t>
            </a:r>
          </a:p>
          <a:p>
            <a:endParaRPr lang="bg-BG" dirty="0"/>
          </a:p>
        </p:txBody>
      </p:sp>
      <p:pic>
        <p:nvPicPr>
          <p:cNvPr id="4" name="istockphoto-1323601500-640_adpp_is">
            <a:hlinkClick r:id="" action="ppaction://media"/>
            <a:extLst>
              <a:ext uri="{FF2B5EF4-FFF2-40B4-BE49-F238E27FC236}">
                <a16:creationId xmlns:a16="http://schemas.microsoft.com/office/drawing/2014/main" id="{6E9AD49F-565B-8E48-427E-5B45648AD5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8873" y="1748960"/>
            <a:ext cx="2623127" cy="16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23" y="193964"/>
            <a:ext cx="10984675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bg-BG" sz="3200" b="1" dirty="0">
                <a:solidFill>
                  <a:schemeClr val="accent2"/>
                </a:solidFill>
              </a:rPr>
              <a:t>през първия етап-студенти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9" y="1053884"/>
            <a:ext cx="9138290" cy="5613615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Студентски</a:t>
            </a:r>
            <a:r>
              <a:rPr lang="ru-RU" sz="9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научни</a:t>
            </a:r>
            <a:r>
              <a:rPr lang="ru-RU" sz="9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публикации, </a:t>
            </a:r>
            <a:r>
              <a:rPr lang="ru-RU" sz="9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представени</a:t>
            </a:r>
            <a:r>
              <a:rPr lang="ru-RU" sz="9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XVIII </a:t>
            </a:r>
            <a:r>
              <a:rPr lang="ru-RU" sz="9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9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9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9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9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9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9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11 Май 2023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	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Радостина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Дончева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М1262, Божидар Иванов М1273. Техники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интервюто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XVIII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11 Май 2023 г.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	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Ванеса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Стойкова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Т934,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Раделина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Демирова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Т945. Структура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заплата и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допълнителни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възнаграждения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XVIII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11 Май 2023 г.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	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Ебру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Ергин Чауш ИМ1122, Елена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Асие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Борова ИМ1120,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Едже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Бехчет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Исмаил ИМ1112.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Силата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успеха за жените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лидери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XVIII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11 Май 2023 г.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	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Емилия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Стоянова Т913, Кристиана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Турнова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Т944.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Иновативно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прилагане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AI технологии 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туристическата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сфера при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управлението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човешките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ресурси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XVIII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11 Май 2023 г.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	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Георгиева СУ1432,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Въведение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иновации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базирани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изкуствен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интелект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ключови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сектори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XVIII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11 Май 2023 г.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EFDE2-EF87-F000-8BFD-02AF069D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09" y="774700"/>
            <a:ext cx="2046482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964"/>
            <a:ext cx="7966363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>
                <a:solidFill>
                  <a:schemeClr val="accent2"/>
                </a:solidFill>
              </a:rPr>
              <a:t>–</a:t>
            </a:r>
            <a:r>
              <a:rPr lang="bg-BG" sz="3200" b="1" dirty="0">
                <a:solidFill>
                  <a:schemeClr val="accent2"/>
                </a:solidFill>
              </a:rPr>
              <a:t> първи етап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2213811"/>
            <a:ext cx="9126623" cy="4453688"/>
          </a:xfrm>
        </p:spPr>
        <p:txBody>
          <a:bodyPr>
            <a:normAutofit fontScale="40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bg-BG" sz="8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татии</a:t>
            </a:r>
            <a:r>
              <a:rPr lang="bg-BG" sz="8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представени</a:t>
            </a:r>
            <a:r>
              <a:rPr lang="ru-RU" sz="8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8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световни</a:t>
            </a:r>
            <a:r>
              <a:rPr lang="ru-RU" sz="8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вторични</a:t>
            </a:r>
            <a:r>
              <a:rPr lang="ru-RU" sz="8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литературни</a:t>
            </a:r>
            <a:r>
              <a:rPr lang="ru-RU" sz="8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източници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az-Cyrl-AZ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	Транев С., (2023), Мениджмънт с изкуствен интелект (</a:t>
            </a: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AI), </a:t>
            </a:r>
            <a:r>
              <a:rPr lang="az-Cyrl-AZ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Българско електронно научно списание „Стопанско управление“, Бр. 1, 2023, стр. 22-50, </a:t>
            </a: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https://spisanie-su.eu/189-2/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	</a:t>
            </a:r>
            <a:r>
              <a:rPr lang="en-GB" sz="6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 (2023). An Elliptic Intuitionistic Fuzzy Model for Franchisor Selection, In: M. </a:t>
            </a:r>
            <a:r>
              <a:rPr lang="en-GB" sz="6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Ganzha</a:t>
            </a: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L. </a:t>
            </a:r>
            <a:r>
              <a:rPr lang="en-GB" sz="6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Maciaszek</a:t>
            </a: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 </a:t>
            </a:r>
            <a:r>
              <a:rPr lang="en-GB" sz="6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Paprzycki</a:t>
            </a: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D. </a:t>
            </a:r>
            <a:r>
              <a:rPr lang="en-GB" sz="6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Ślęzak</a:t>
            </a:r>
            <a:r>
              <a:rPr lang="en-GB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18th Conference on Computer Science and Intelligence Systems, Annals of Computer Science and Information Systems, vol. 37, 337-343; DOI 10.15439/2023B9747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C8E947-7490-8737-366A-B4450939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5" y="0"/>
            <a:ext cx="3976255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9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964"/>
            <a:ext cx="8326581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>
                <a:solidFill>
                  <a:schemeClr val="accent2"/>
                </a:solidFill>
              </a:rPr>
              <a:t>-</a:t>
            </a:r>
            <a:r>
              <a:rPr lang="bg-BG" sz="3200" b="1" dirty="0">
                <a:solidFill>
                  <a:schemeClr val="accent2"/>
                </a:solidFill>
              </a:rPr>
              <a:t> първи етап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bg-BG" sz="3200" b="1" dirty="0">
                <a:solidFill>
                  <a:schemeClr val="accent2"/>
                </a:solidFill>
              </a:rPr>
              <a:t>2023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9" y="1308100"/>
            <a:ext cx="8974222" cy="535940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Списък</a:t>
            </a:r>
            <a:r>
              <a:rPr lang="bg-BG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научните публикации, публикувани в издания с</a:t>
            </a:r>
            <a:r>
              <a:rPr lang="en-GB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IF</a:t>
            </a:r>
            <a:r>
              <a:rPr lang="bg-BG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g-BG" sz="3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	</a:t>
            </a:r>
            <a:r>
              <a:rPr lang="en-GB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 (2023). Intuitionistic Fuzzy Variation Analysis with Replication in Prostate Cancer Research, J. of Mult.-Valued Logic &amp; Soft Computing, vol. 41,407–416.https://www.oldcitypublishing.com/journals/mvlsc-home/mvlsc-issue-contents/mvlsc-volume-41-number-3-5-2023/mvlsc-41-3-5-p-407-416/, </a:t>
            </a:r>
            <a:r>
              <a:rPr lang="en-GB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SJR 0.32/Impact factor 0,78; Quartile Q3 – </a:t>
            </a:r>
            <a:r>
              <a:rPr lang="bg-BG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Статията излиза в </a:t>
            </a:r>
            <a:r>
              <a:rPr lang="en-GB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Scopus </a:t>
            </a:r>
            <a:r>
              <a:rPr lang="bg-BG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в </a:t>
            </a:r>
            <a:r>
              <a:rPr lang="en-GB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Web of science.</a:t>
            </a:r>
            <a:endParaRPr lang="bg-BG" sz="25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EAB6B2-C77E-8991-8226-CD0ABF4C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3" y="0"/>
            <a:ext cx="2826327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42" y="-144379"/>
            <a:ext cx="8038759" cy="137962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 b="1" dirty="0"/>
              <a:t>П</a:t>
            </a:r>
            <a:r>
              <a:rPr lang="en-US" sz="2800" b="1" dirty="0" err="1"/>
              <a:t>убликационна</a:t>
            </a:r>
            <a:r>
              <a:rPr lang="en-US" sz="2800" b="1" dirty="0"/>
              <a:t> </a:t>
            </a:r>
            <a:r>
              <a:rPr lang="en-US" sz="2800" b="1" dirty="0" err="1"/>
              <a:t>дейност</a:t>
            </a:r>
            <a:r>
              <a:rPr lang="en-US" sz="2800" b="1" dirty="0"/>
              <a:t> </a:t>
            </a:r>
            <a:r>
              <a:rPr lang="en-GB" sz="2800" b="1" dirty="0"/>
              <a:t>-</a:t>
            </a:r>
            <a:r>
              <a:rPr lang="bg-BG" sz="2800" b="1" dirty="0"/>
              <a:t> първи етап</a:t>
            </a:r>
            <a:br>
              <a:rPr lang="bg-BG" sz="2800" b="1" dirty="0"/>
            </a:br>
            <a:endParaRPr lang="bg-BG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85906-C9F6-508D-B228-640443EE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1930400"/>
            <a:ext cx="1922497" cy="28661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086" y="802105"/>
            <a:ext cx="7654639" cy="5823284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Списък</a:t>
            </a:r>
            <a:r>
              <a:rPr lang="bg-BG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научните публикации, публикувани в издания с</a:t>
            </a:r>
            <a:r>
              <a:rPr lang="en-GB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импакт ранг</a:t>
            </a:r>
            <a:endParaRPr lang="ru-RU" sz="3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z-Cyrl-AZ" sz="2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5021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 (2023). Petrol Station Franchisor Selection Through Circular Intuitionistic Fuzzy Multicriteria Analysis. In: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Kahraman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C., Sari, I.U.,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Oztaysi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B.,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Cebi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Cevik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Onar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Tolga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A.Ç. (eds) Intelligent and Fuzzy Systems. INFUS 2023. Lecture Notes in Networks and Systems, vol 758. Springer, Cham. https://doi.org/10.1007/978-3-031-39774-5_24 https://www.scopus.com/record/display.uri?eid=2-s2.0-85172023828&amp;origin=resultslist&amp;sort=plf-f , </a:t>
            </a:r>
            <a:r>
              <a:rPr lang="en-GB" sz="2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SJR 0.15 , Quartile Q4</a:t>
            </a:r>
          </a:p>
          <a:p>
            <a:pPr marL="0" marR="0" indent="45021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	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 (2023). 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Inuitionistic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Fuzzy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Anova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Approach to the Management of Movie Sales Revenue, In: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Georgiev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I.,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Kostadinov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H.,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Lilkova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E.14th Annual Meeting of the Bulgarian Section of the Society for Industrial and Applied Mathematics, BGSIAM 2019, Studies in Computational Intelligence, vol. 1111, 233 – 245, </a:t>
            </a:r>
            <a:r>
              <a:rPr lang="en-GB" sz="2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SJR 0.15 , Quartile Q4</a:t>
            </a:r>
          </a:p>
          <a:p>
            <a:pPr marL="0" marR="0" indent="45021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	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Mavrov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D., Tranev, S., An Application of the Temporal Intuitionistic Fuzzy Algorithm for Franchisee Selection in a Fast-Food Restaurant Chain, In: S. </a:t>
            </a:r>
            <a:r>
              <a:rPr lang="en-GB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Fidanova</a:t>
            </a:r>
            <a:r>
              <a:rPr lang="en-GB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(eds.) Recent advances in computational optimization, Studies in computational intelligence, Springer, Cham, 2023 </a:t>
            </a:r>
            <a:r>
              <a:rPr lang="en-GB" sz="2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(in press)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124329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964"/>
            <a:ext cx="6830290" cy="7204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Бюджет за </a:t>
            </a:r>
            <a:r>
              <a:rPr lang="ru-RU" sz="3200" b="1" dirty="0" err="1">
                <a:solidFill>
                  <a:schemeClr val="accent2"/>
                </a:solidFill>
              </a:rPr>
              <a:t>първата</a:t>
            </a:r>
            <a:r>
              <a:rPr lang="ru-RU" sz="3200" b="1" dirty="0">
                <a:solidFill>
                  <a:schemeClr val="accent2"/>
                </a:solidFill>
              </a:rPr>
              <a:t> година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171074"/>
            <a:ext cx="11748655" cy="568692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Отпуснат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 за 1 година: 5892 </a:t>
            </a:r>
            <a:r>
              <a:rPr lang="ru-RU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Изразходени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средства: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5892 </a:t>
            </a:r>
            <a:r>
              <a:rPr lang="ru-RU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- /</a:t>
            </a:r>
            <a:r>
              <a:rPr lang="bg-BG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лаптор</a:t>
            </a: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-  1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629,60</a:t>
            </a: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z-Cyrl-AZ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Такси правоучастия в конференции </a:t>
            </a:r>
            <a:r>
              <a:rPr lang="ru-RU" sz="2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представени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55,83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Командировка на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членовете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екипа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страната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чужбина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1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652,37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Административно/финансово –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счетоводно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обслужване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– 589,20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endParaRPr lang="ru-RU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Рецензенти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bg-BG" sz="3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усвояемост</a:t>
            </a:r>
            <a:r>
              <a:rPr lang="bg-BG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отпуснатите средства.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2200" dirty="0"/>
          </a:p>
        </p:txBody>
      </p:sp>
      <p:pic>
        <p:nvPicPr>
          <p:cNvPr id="2050" name="Picture 2" descr="Euro GIFs | Tenor">
            <a:extLst>
              <a:ext uri="{FF2B5EF4-FFF2-40B4-BE49-F238E27FC236}">
                <a16:creationId xmlns:a16="http://schemas.microsoft.com/office/drawing/2014/main" id="{84740E1F-596B-74DA-639B-73AA67E9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0" y="706581"/>
            <a:ext cx="5361709" cy="2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0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1564"/>
            <a:ext cx="7264066" cy="72043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2"/>
                </a:solidFill>
              </a:rPr>
              <a:t>Научни </a:t>
            </a:r>
            <a:r>
              <a:rPr lang="bg-BG" sz="3200" b="1" dirty="0">
                <a:solidFill>
                  <a:srgbClr val="00B0F0"/>
                </a:solidFill>
              </a:rPr>
              <a:t>резултати - </a:t>
            </a:r>
            <a:r>
              <a:rPr lang="bg-BG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първа година</a:t>
            </a:r>
            <a:endParaRPr lang="bg-BG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62000"/>
            <a:ext cx="8707855" cy="57029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Разработени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циркулярен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елипсовиден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интуиционистки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модели за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избор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франчйзодател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интуиционистки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модел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избор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франчайзополучател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със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софтуер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OTIFAFr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Това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реални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разширения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интуиционистките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множества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индексираните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матрици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моделирането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избора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решение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във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франчайзинга.</a:t>
            </a:r>
          </a:p>
          <a:p>
            <a:pPr marL="0" indent="0" algn="just">
              <a:buNone/>
            </a:pP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Разширени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видовете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IMs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техните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приложения при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моделиране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вземане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решение с приложение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дисперсионен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анализ.</a:t>
            </a:r>
          </a:p>
          <a:p>
            <a:pPr marL="0" indent="0" algn="just">
              <a:buNone/>
            </a:pP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Разработен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 интуиционистки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модел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еднофакторния ANOVA за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сравняване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стойности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много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популации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Моделирано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разширение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двуфакторния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дисперсионен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анализ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базиран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теориите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IFS и IM под формата RIFANOVA. </a:t>
            </a: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 algn="just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bg-BG" sz="2000" dirty="0"/>
          </a:p>
        </p:txBody>
      </p:sp>
      <p:pic>
        <p:nvPicPr>
          <p:cNvPr id="4" name="Picture 2" descr="AI illustration by Joy on Dribbble">
            <a:extLst>
              <a:ext uri="{FF2B5EF4-FFF2-40B4-BE49-F238E27FC236}">
                <a16:creationId xmlns:a16="http://schemas.microsoft.com/office/drawing/2014/main" id="{B0D6C6AA-91A2-8F4D-9391-337C5BAD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46" y="0"/>
            <a:ext cx="299985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506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1519</TotalTime>
  <Words>1301</Words>
  <Application>Microsoft Office PowerPoint</Application>
  <PresentationFormat>Widescreen</PresentationFormat>
  <Paragraphs>86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ПРОЕКТ № НИХ–486/2023</vt:lpstr>
      <vt:lpstr>Изследователски екип</vt:lpstr>
      <vt:lpstr>ЦЕЛ: Да се използват иновативни разширения на интуиционистките размити множества за приложения на инструментариума на индексираните матрици при  моделирането на управленски решения в размита среда. </vt:lpstr>
      <vt:lpstr>Публикационна дейност през първия етап-студенти </vt:lpstr>
      <vt:lpstr>Публикационна дейност – първи етап </vt:lpstr>
      <vt:lpstr>Публикационна дейност - първи етап 2023 </vt:lpstr>
      <vt:lpstr>Публикационна дейност - първи етап </vt:lpstr>
      <vt:lpstr>Бюджет за първата година</vt:lpstr>
      <vt:lpstr>Научни резултати - първа година</vt:lpstr>
      <vt:lpstr>БЛАГОДАРИМ ВИ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№ 401/2017 г.</dc:title>
  <dc:creator>User</dc:creator>
  <cp:lastModifiedBy>Teacher</cp:lastModifiedBy>
  <cp:revision>88</cp:revision>
  <dcterms:created xsi:type="dcterms:W3CDTF">2017-12-01T08:06:04Z</dcterms:created>
  <dcterms:modified xsi:type="dcterms:W3CDTF">2024-05-20T06:47:55Z</dcterms:modified>
</cp:coreProperties>
</file>